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025">
            <a:extLst>
              <a:ext uri="{FF2B5EF4-FFF2-40B4-BE49-F238E27FC236}"/>
            </a:extLst>
          </p:cNvPr>
          <p:cNvSpPr>
            <a:spLocks noGrp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5.12.17</a:t>
            </a:r>
          </a:p>
        </p:txBody>
      </p:sp>
      <p:sp>
        <p:nvSpPr>
          <p:cNvPr id="3" name="Замещающий номер слайда 1027">
            <a:extLst>
              <a:ext uri="{FF2B5EF4-FFF2-40B4-BE49-F238E27FC236}"/>
            </a:extLst>
          </p:cNvPr>
          <p:cNvSpPr>
            <a:spLocks noGrp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F012B-66D3-4200-8ED5-3F6EFBBAF0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1100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02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2130425"/>
            <a:ext cx="77597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" name="Замещающая дата 1025">
            <a:extLst>
              <a:ext uri="{FF2B5EF4-FFF2-40B4-BE49-F238E27FC236}"/>
            </a:extLst>
          </p:cNvPr>
          <p:cNvSpPr>
            <a:spLocks noGrp="1"/>
          </p:cNvSpPr>
          <p:nvPr>
            <p:ph type="dt"/>
          </p:nvPr>
        </p:nvSpPr>
        <p:spPr>
          <a:xfrm>
            <a:off x="457200" y="6356350"/>
            <a:ext cx="2120900" cy="3524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90000" tIns="45000" rIns="90000" bIns="45000" anchor="t"/>
          <a:lstStyle>
            <a:lvl1pPr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 noProof="1">
                <a:latin typeface="Arial" pitchFamily="34" charset="0"/>
                <a:ea typeface="Microsoft YaHei" charset="-122"/>
                <a:cs typeface="+mn-ea"/>
              </a:defRPr>
            </a:lvl1pPr>
          </a:lstStyle>
          <a:p>
            <a:pPr>
              <a:defRPr/>
            </a:pPr>
            <a:r>
              <a:rPr lang="en-US" altLang="x-none"/>
              <a:t>5.12.17</a:t>
            </a:r>
          </a:p>
        </p:txBody>
      </p:sp>
      <p:sp>
        <p:nvSpPr>
          <p:cNvPr id="1028" name="Текстовое поле 1026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</a:pPr>
            <a:endParaRPr lang="ru-RU" altLang="en-US">
              <a:latin typeface="Arial" panose="020B0604020202020204" pitchFamily="34" charset="0"/>
            </a:endParaRPr>
          </a:p>
        </p:txBody>
      </p:sp>
      <p:sp>
        <p:nvSpPr>
          <p:cNvPr id="3" name="Замещающий номер слайда 1027">
            <a:extLst>
              <a:ext uri="{FF2B5EF4-FFF2-40B4-BE49-F238E27FC236}"/>
            </a:extLst>
          </p:cNvPr>
          <p:cNvSpPr>
            <a:spLocks noGrp="1"/>
          </p:cNvSpPr>
          <p:nvPr>
            <p:ph type="sldNum"/>
          </p:nvPr>
        </p:nvSpPr>
        <p:spPr>
          <a:xfrm>
            <a:off x="6553200" y="6356350"/>
            <a:ext cx="2120900" cy="3524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46B2581-0B5C-479D-8781-3B184F5C81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0" name="Замещающий текст 1028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4963"/>
            <a:ext cx="8216900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71194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lvl="1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2pPr>
      <a:lvl3pPr lvl="2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3pPr>
      <a:lvl4pPr lvl="3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4pPr>
      <a:lvl5pPr lvl="4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5pPr>
      <a:lvl6pPr marL="457200" algn="l" defTabSz="448945" rtl="0" fontAlgn="base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6pPr>
      <a:lvl7pPr marL="914400" algn="l" defTabSz="448945" rtl="0" fontAlgn="base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7pPr>
      <a:lvl8pPr marL="1371600" algn="l" defTabSz="448945" rtl="0" fontAlgn="base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8pPr>
      <a:lvl9pPr marL="1828800" algn="l" defTabSz="448945" rtl="0" fontAlgn="base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lvl="2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lvl="3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lvl="4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lvl="5" indent="-228600" algn="l" defTabSz="44958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2971800" lvl="6" indent="-228600" algn="l" defTabSz="44958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429000" lvl="7" indent="-228600" algn="l" defTabSz="44958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3886200" lvl="8" indent="-228600" algn="l" defTabSz="44958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lvl="2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lvl="3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lvl="4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286000" lvl="5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2743200" lvl="6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200400" lvl="7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3657600" lvl="8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86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0" y="268288"/>
            <a:ext cx="9144000" cy="674687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FF8181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215" b="1" u="sng" dirty="0">
                <a:latin typeface="Times New Roman" pitchFamily="18" charset="0"/>
                <a:cs typeface="Times New Roman" pitchFamily="18" charset="0"/>
              </a:rPr>
              <a:t>Войсковая часть 55796</a:t>
            </a:r>
          </a:p>
          <a:p>
            <a:pPr algn="ctr">
              <a:lnSpc>
                <a:spcPts val="1662"/>
              </a:lnSpc>
              <a:buClr>
                <a:srgbClr val="FF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846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603" name="Group 8"/>
          <p:cNvGrpSpPr>
            <a:grpSpLocks/>
          </p:cNvGrpSpPr>
          <p:nvPr/>
        </p:nvGrpSpPr>
        <p:grpSpPr bwMode="auto">
          <a:xfrm>
            <a:off x="7888288" y="263525"/>
            <a:ext cx="1255712" cy="654050"/>
            <a:chOff x="5238" y="36"/>
            <a:chExt cx="518" cy="409"/>
          </a:xfrm>
        </p:grpSpPr>
        <p:pic>
          <p:nvPicPr>
            <p:cNvPr id="25612" name="Picture 9" descr="RUSSIAFLA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" y="36"/>
              <a:ext cx="518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10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9" y="137"/>
              <a:ext cx="317" cy="19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792163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92163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92163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92163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92163" eaLnBrk="0" hangingPunct="0">
                <a:defRPr sz="25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ru-RU" sz="2215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pic>
        <p:nvPicPr>
          <p:cNvPr id="25604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349250"/>
            <a:ext cx="900112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Подзаголовок 2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0" y="5641975"/>
            <a:ext cx="9144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11021" indent="-211021" algn="ctr" eaLnBrk="1" hangingPunct="1">
              <a:lnSpc>
                <a:spcPct val="93000"/>
              </a:lnSpc>
              <a:spcBef>
                <a:spcPts val="923"/>
              </a:spcBef>
              <a:buSzPct val="100000"/>
              <a:buFont typeface="Times New Roman" panose="02020603050405020304" pitchFamily="18" charset="0"/>
              <a:buNone/>
              <a:defRPr/>
            </a:pPr>
            <a:endParaRPr lang="ru-RU" sz="1846" b="1" dirty="0">
              <a:cs typeface="Times New Roman" pitchFamily="18" charset="0"/>
            </a:endParaRPr>
          </a:p>
          <a:p>
            <a:pPr marL="211021" indent="-211021" algn="ctr" eaLnBrk="1" hangingPunct="1">
              <a:lnSpc>
                <a:spcPct val="93000"/>
              </a:lnSpc>
              <a:spcBef>
                <a:spcPts val="923"/>
              </a:spcBef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1846" b="1" dirty="0">
                <a:cs typeface="Times New Roman" pitchFamily="18" charset="0"/>
              </a:rPr>
              <a:t>Адрес: 347214, Ростовская область, г. Морозовск, ул. Кирова, 97б, в/ч 55796</a:t>
            </a:r>
          </a:p>
          <a:p>
            <a:pPr marL="211021" indent="-211021" eaLnBrk="1" hangingPunct="1">
              <a:lnSpc>
                <a:spcPct val="93000"/>
              </a:lnSpc>
              <a:spcBef>
                <a:spcPts val="923"/>
              </a:spcBef>
              <a:buSzPct val="100000"/>
              <a:buFont typeface="Times New Roman" panose="02020603050405020304" pitchFamily="18" charset="0"/>
              <a:buNone/>
              <a:defRPr/>
            </a:pPr>
            <a:endParaRPr lang="ru-RU" sz="1846" b="1" dirty="0">
              <a:cs typeface="Times New Roman" pitchFamily="18" charset="0"/>
            </a:endParaRPr>
          </a:p>
          <a:p>
            <a:pPr marL="211021" indent="-211021" algn="ctr" eaLnBrk="1" hangingPunct="1">
              <a:lnSpc>
                <a:spcPct val="93000"/>
              </a:lnSpc>
              <a:spcBef>
                <a:spcPts val="923"/>
              </a:spcBef>
              <a:buSzPct val="100000"/>
              <a:buFont typeface="Times New Roman" panose="02020603050405020304" pitchFamily="18" charset="0"/>
              <a:buNone/>
              <a:defRPr/>
            </a:pPr>
            <a:endParaRPr lang="ru-RU" sz="1846" b="1" dirty="0">
              <a:cs typeface="Times New Roman" pitchFamily="18" charset="0"/>
            </a:endParaRPr>
          </a:p>
          <a:p>
            <a:pPr marL="211021" indent="-211021" algn="ctr" eaLnBrk="1" hangingPunct="1">
              <a:lnSpc>
                <a:spcPct val="93000"/>
              </a:lnSpc>
              <a:spcBef>
                <a:spcPts val="923"/>
              </a:spcBef>
              <a:buSzPct val="100000"/>
              <a:buFont typeface="Times New Roman" panose="02020603050405020304" pitchFamily="18" charset="0"/>
              <a:buNone/>
              <a:defRPr/>
            </a:pPr>
            <a:endParaRPr lang="ru-RU" sz="1846" b="1" dirty="0">
              <a:cs typeface="Times New Roman" pitchFamily="18" charset="0"/>
            </a:endParaRPr>
          </a:p>
          <a:p>
            <a:pPr marL="211021" indent="-211021" algn="ctr" eaLnBrk="1" hangingPunct="1">
              <a:lnSpc>
                <a:spcPct val="93000"/>
              </a:lnSpc>
              <a:spcBef>
                <a:spcPts val="923"/>
              </a:spcBef>
              <a:buSzPct val="100000"/>
              <a:buFont typeface="Times New Roman" panose="02020603050405020304" pitchFamily="18" charset="0"/>
              <a:buNone/>
              <a:defRPr/>
            </a:pPr>
            <a:endParaRPr lang="ru-RU" sz="1846" b="1" dirty="0">
              <a:cs typeface="Times New Roman" pitchFamily="18" charset="0"/>
            </a:endParaRPr>
          </a:p>
          <a:p>
            <a:pPr marL="211021" indent="-211021" algn="ctr" eaLnBrk="1" hangingPunct="1">
              <a:lnSpc>
                <a:spcPct val="93000"/>
              </a:lnSpc>
              <a:spcBef>
                <a:spcPts val="923"/>
              </a:spcBef>
              <a:buSzPct val="100000"/>
              <a:buFont typeface="Times New Roman" panose="02020603050405020304" pitchFamily="18" charset="0"/>
              <a:buNone/>
              <a:defRPr/>
            </a:pPr>
            <a:endParaRPr lang="ru-RU" sz="1846" b="1" dirty="0">
              <a:cs typeface="Times New Roman" pitchFamily="18" charset="0"/>
            </a:endParaRPr>
          </a:p>
          <a:p>
            <a:pPr marL="211021" indent="-211021" algn="ctr" eaLnBrk="1" hangingPunct="1">
              <a:lnSpc>
                <a:spcPct val="93000"/>
              </a:lnSpc>
              <a:spcBef>
                <a:spcPts val="923"/>
              </a:spcBef>
              <a:buSzPct val="100000"/>
              <a:buFont typeface="Times New Roman" panose="02020603050405020304" pitchFamily="18" charset="0"/>
              <a:buNone/>
              <a:defRPr/>
            </a:pPr>
            <a:endParaRPr lang="ru-RU" sz="1846" b="1" dirty="0">
              <a:cs typeface="Times New Roman" pitchFamily="18" charset="0"/>
            </a:endParaRPr>
          </a:p>
          <a:p>
            <a:pPr marL="211021" indent="-211021" algn="ctr" eaLnBrk="1" hangingPunct="1">
              <a:lnSpc>
                <a:spcPct val="93000"/>
              </a:lnSpc>
              <a:spcBef>
                <a:spcPts val="923"/>
              </a:spcBef>
              <a:buSzPct val="100000"/>
              <a:buFont typeface="Times New Roman" panose="02020603050405020304" pitchFamily="18" charset="0"/>
              <a:buNone/>
              <a:defRPr/>
            </a:pPr>
            <a:endParaRPr lang="ru-RU" sz="1846" b="1" dirty="0">
              <a:cs typeface="Times New Roman" pitchFamily="18" charset="0"/>
            </a:endParaRPr>
          </a:p>
          <a:p>
            <a:pPr marL="211021" indent="-211021" algn="ctr" eaLnBrk="1" hangingPunct="1">
              <a:lnSpc>
                <a:spcPct val="93000"/>
              </a:lnSpc>
              <a:spcBef>
                <a:spcPts val="923"/>
              </a:spcBef>
              <a:buSzPct val="100000"/>
              <a:buFont typeface="Times New Roman" panose="02020603050405020304" pitchFamily="18" charset="0"/>
              <a:buNone/>
              <a:defRPr/>
            </a:pPr>
            <a:endParaRPr lang="ru-RU" sz="1846" b="1" dirty="0">
              <a:cs typeface="Times New Roman" pitchFamily="18" charset="0"/>
            </a:endParaRPr>
          </a:p>
          <a:p>
            <a:pPr marL="211021" indent="-211021" algn="ctr" eaLnBrk="1" hangingPunct="1">
              <a:lnSpc>
                <a:spcPct val="93000"/>
              </a:lnSpc>
              <a:spcBef>
                <a:spcPts val="923"/>
              </a:spcBef>
              <a:buSzPct val="100000"/>
              <a:buFont typeface="Times New Roman" panose="02020603050405020304" pitchFamily="18" charset="0"/>
              <a:buNone/>
              <a:defRPr/>
            </a:pPr>
            <a:endParaRPr lang="ru-RU" sz="1846" b="1" dirty="0">
              <a:cs typeface="Times New Roman" pitchFamily="18" charset="0"/>
            </a:endParaRPr>
          </a:p>
          <a:p>
            <a:pPr marL="211021" algn="ctr" eaLnBrk="1" hangingPunct="1">
              <a:lnSpc>
                <a:spcPct val="93000"/>
              </a:lnSpc>
              <a:spcBef>
                <a:spcPts val="923"/>
              </a:spcBef>
              <a:buSzPct val="100000"/>
              <a:buFont typeface="Times New Roman" panose="02020603050405020304" pitchFamily="18" charset="0"/>
              <a:buNone/>
              <a:defRPr/>
            </a:pPr>
            <a:endParaRPr lang="ru-RU" sz="1846" b="1" dirty="0">
              <a:cs typeface="Times New Roman" pitchFamily="18" charset="0"/>
            </a:endParaRPr>
          </a:p>
          <a:p>
            <a:pPr marL="211021" algn="ctr" eaLnBrk="1" hangingPunct="1">
              <a:lnSpc>
                <a:spcPct val="93000"/>
              </a:lnSpc>
              <a:spcBef>
                <a:spcPts val="923"/>
              </a:spcBef>
              <a:buSzPct val="100000"/>
              <a:buFont typeface="Times New Roman" panose="02020603050405020304" pitchFamily="18" charset="0"/>
              <a:buNone/>
              <a:defRPr/>
            </a:pPr>
            <a:endParaRPr lang="ru-RU" sz="1846" b="1" dirty="0">
              <a:cs typeface="Times New Roman" pitchFamily="18" charset="0"/>
            </a:endParaRPr>
          </a:p>
        </p:txBody>
      </p:sp>
      <p:pic>
        <p:nvPicPr>
          <p:cNvPr id="23558" name="Picture 8" descr="C:\Documents and Settings\zkvr\Рабочий стол\доклады 4 июля\морозовск\_DSC0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1268413"/>
            <a:ext cx="3108325" cy="2395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9" descr="C:\Documents and Settings\zkvr\Рабочий стол\доклады 4 июля\морозовск\DSC_015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268413"/>
            <a:ext cx="2895600" cy="2179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0" descr="C:\Documents and Settings\zkvr\Рабочий стол\доклады 4 июля\морозовск\DSC_015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3448050"/>
            <a:ext cx="2916238" cy="2249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2" descr="C:\Documents and Settings\zkvr\Рабочий стол\доклады 4 июля\морозовск\DSC_016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1254125"/>
            <a:ext cx="3003550" cy="2238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3" descr="C:\Documents and Settings\zkvr\Рабочий стол\доклады 4 июля\морозовск\DSC_030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3484563"/>
            <a:ext cx="3052763" cy="2238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4" descr="C:\Documents and Settings\zkvr\Рабочий стол\доклады 4 июля\морозовск\DSC_023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3448050"/>
            <a:ext cx="3116263" cy="2249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116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Pages>0</Pages>
  <Words>23</Words>
  <Characters>0</Characters>
  <Application>Microsoft Office PowerPoint</Application>
  <DocSecurity>0</DocSecurity>
  <PresentationFormat>Экран (4:3)</PresentationFormat>
  <Lines>0</Lines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Microsoft YaHei</vt:lpstr>
      <vt:lpstr>Arial</vt:lpstr>
      <vt:lpstr>Times New Roman</vt:lpstr>
      <vt:lpstr>Тема Office</vt:lpstr>
      <vt:lpstr>Презентация PowerPoint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14254 ПРЕЗЕНТАЦИЯ ГОРОДОК</dc:title>
  <dc:subject/>
  <dc:creator>Андрей Тимченко</dc:creator>
  <cp:keywords/>
  <dc:description/>
  <cp:lastModifiedBy>Андрей Тимченко</cp:lastModifiedBy>
  <cp:revision>54</cp:revision>
  <dcterms:created xsi:type="dcterms:W3CDTF">2018-01-22T08:51:00Z</dcterms:created>
  <dcterms:modified xsi:type="dcterms:W3CDTF">2020-01-21T20:06:33Z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1049-10.1.0.5507</vt:lpwstr>
  </property>
  <property fmtid="{D5CDD505-2E9C-101B-9397-08002B2CF9AE}" pid="3" name="Presentation">
    <vt:lpwstr>14254 ПРЕЗЕНТАЦИЯ ГОРОДОК</vt:lpwstr>
  </property>
  <property fmtid="{D5CDD505-2E9C-101B-9397-08002B2CF9AE}" pid="4" name="SlideDescription">
    <vt:lpwstr/>
  </property>
</Properties>
</file>