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99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610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" contrast="-40000"/>
          </a:blip>
          <a:srcRect/>
          <a:stretch>
            <a:fillRect/>
          </a:stretch>
        </p:blipFill>
        <p:spPr bwMode="auto">
          <a:xfrm>
            <a:off x="0" y="877767"/>
            <a:ext cx="9144000" cy="571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051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13" y="803275"/>
            <a:ext cx="8156575" cy="5791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ru-RU" altLang="ru-RU" sz="1846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585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585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585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585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1662" b="1" dirty="0">
                <a:solidFill>
                  <a:srgbClr val="002060"/>
                </a:solidFill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3" name="Text Box 48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8288"/>
            <a:ext cx="9144000" cy="674687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662"/>
              </a:lnSpc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215" b="1" dirty="0">
                <a:latin typeface="Times New Roman" pitchFamily="18" charset="0"/>
                <a:cs typeface="Times New Roman" pitchFamily="18" charset="0"/>
              </a:rPr>
              <a:t>ВОЙСКОВАЯ ЧАСТЬ 14254</a:t>
            </a:r>
          </a:p>
        </p:txBody>
      </p:sp>
      <p:pic>
        <p:nvPicPr>
          <p:cNvPr id="24581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9250"/>
            <a:ext cx="900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441325" y="3354388"/>
            <a:ext cx="7615238" cy="307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954" b="1" dirty="0"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954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3323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3323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i="1" u="sng" dirty="0">
                <a:solidFill>
                  <a:srgbClr val="C00000"/>
                </a:solidFill>
                <a:cs typeface="Times New Roman" pitchFamily="18" charset="0"/>
              </a:rPr>
              <a:t>Наши подчинённые воинские части: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-войсковая часть 55796 </a:t>
            </a:r>
            <a:r>
              <a:rPr lang="ru-RU" sz="3200" b="1" dirty="0" err="1">
                <a:solidFill>
                  <a:srgbClr val="C00000"/>
                </a:solidFill>
                <a:cs typeface="Times New Roman" pitchFamily="18" charset="0"/>
              </a:rPr>
              <a:t>г.Морозовск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;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-войсковая часть 32161 </a:t>
            </a:r>
            <a:r>
              <a:rPr lang="ru-RU" sz="3200" b="1" dirty="0" err="1">
                <a:solidFill>
                  <a:srgbClr val="C00000"/>
                </a:solidFill>
                <a:cs typeface="Times New Roman" pitchFamily="18" charset="0"/>
              </a:rPr>
              <a:t>г.Ейск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;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-войсковая часть 52522 </a:t>
            </a:r>
            <a:r>
              <a:rPr lang="ru-RU" sz="3200" b="1" dirty="0" err="1">
                <a:solidFill>
                  <a:srgbClr val="C00000"/>
                </a:solidFill>
                <a:cs typeface="Times New Roman" pitchFamily="18" charset="0"/>
              </a:rPr>
              <a:t>г.Новороссийск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3323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05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27</Words>
  <Characters>0</Characters>
  <Application>Microsoft Office PowerPoint</Application>
  <DocSecurity>0</DocSecurity>
  <PresentationFormat>Экран (4:3)</PresentationFormat>
  <Lines>0</Lines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Microsoft YaHei</vt:lpstr>
      <vt:lpstr>Arial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