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F5880F-C734-45D1-A3FC-3CDA4BAD0B4F}" type="datetimeFigureOut">
              <a:rPr lang="ru-RU" smtClean="0"/>
              <a:t>21.01.2020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64CB0C-9CF3-46A0-B557-0485826604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95643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Замещающий образ слайда 27648"/>
          <p:cNvSpPr>
            <a:spLocks noGrp="1" noChangeArrowheads="1" noTextEdit="1"/>
          </p:cNvSpPr>
          <p:nvPr>
            <p:ph type="sldImg" idx="4294967295"/>
          </p:nvPr>
        </p:nvSpPr>
        <p:spPr>
          <a:xfrm>
            <a:off x="922338" y="909638"/>
            <a:ext cx="5981700" cy="44862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Замещающий текст 27649"/>
          <p:cNvSpPr>
            <a:spLocks noGrp="1" noChangeArrowheads="1"/>
          </p:cNvSpPr>
          <p:nvPr>
            <p:ph type="body" idx="4294967295"/>
          </p:nvPr>
        </p:nvSpPr>
        <p:spPr>
          <a:xfrm>
            <a:off x="782638" y="5683250"/>
            <a:ext cx="6262687" cy="5384800"/>
          </a:xfrm>
        </p:spPr>
        <p:txBody>
          <a:bodyPr wrap="none" anchor="ctr"/>
          <a:lstStyle/>
          <a:p>
            <a:endParaRPr lang="ru-RU" altLang="ru-RU" smtClean="0">
              <a:ea typeface="Microsoft YaHei" panose="020B0503020204020204" pitchFamily="34" charset="-122"/>
            </a:endParaRPr>
          </a:p>
        </p:txBody>
      </p:sp>
      <p:sp>
        <p:nvSpPr>
          <p:cNvPr id="31748" name="Замещающий номер слайда 1"/>
          <p:cNvSpPr>
            <a:spLocks noGrp="1" noChangeArrowheads="1"/>
          </p:cNvSpPr>
          <p:nvPr>
            <p:ph type="sldNum" sz="quarter"/>
          </p:nvPr>
        </p:nvSpPr>
        <p:spPr bwMode="auto"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SzPct val="100000"/>
              <a:buFont typeface="Times New Roman" panose="02020603050405020304" pitchFamily="18" charset="0"/>
              <a:tabLst>
                <a:tab pos="0" algn="l"/>
                <a:tab pos="484188" algn="l"/>
                <a:tab pos="969963" algn="l"/>
                <a:tab pos="1457325" algn="l"/>
                <a:tab pos="1944688" algn="l"/>
                <a:tab pos="2430463" algn="l"/>
                <a:tab pos="2917825" algn="l"/>
                <a:tab pos="3403600" algn="l"/>
                <a:tab pos="3890963" algn="l"/>
                <a:tab pos="4376738" algn="l"/>
                <a:tab pos="4864100" algn="l"/>
                <a:tab pos="5349875" algn="l"/>
                <a:tab pos="5837238" algn="l"/>
                <a:tab pos="6323013" algn="l"/>
                <a:tab pos="6810375" algn="l"/>
                <a:tab pos="7296150" algn="l"/>
                <a:tab pos="7783513" algn="l"/>
                <a:tab pos="8269288" algn="l"/>
                <a:tab pos="8756650" algn="l"/>
                <a:tab pos="9242425" algn="l"/>
                <a:tab pos="97297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1pPr>
            <a:lvl2pPr>
              <a:spcBef>
                <a:spcPct val="30000"/>
              </a:spcBef>
              <a:buSzPct val="100000"/>
              <a:buFont typeface="Times New Roman" panose="02020603050405020304" pitchFamily="18" charset="0"/>
              <a:tabLst>
                <a:tab pos="0" algn="l"/>
                <a:tab pos="484188" algn="l"/>
                <a:tab pos="969963" algn="l"/>
                <a:tab pos="1457325" algn="l"/>
                <a:tab pos="1944688" algn="l"/>
                <a:tab pos="2430463" algn="l"/>
                <a:tab pos="2917825" algn="l"/>
                <a:tab pos="3403600" algn="l"/>
                <a:tab pos="3890963" algn="l"/>
                <a:tab pos="4376738" algn="l"/>
                <a:tab pos="4864100" algn="l"/>
                <a:tab pos="5349875" algn="l"/>
                <a:tab pos="5837238" algn="l"/>
                <a:tab pos="6323013" algn="l"/>
                <a:tab pos="6810375" algn="l"/>
                <a:tab pos="7296150" algn="l"/>
                <a:tab pos="7783513" algn="l"/>
                <a:tab pos="8269288" algn="l"/>
                <a:tab pos="8756650" algn="l"/>
                <a:tab pos="9242425" algn="l"/>
                <a:tab pos="97297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2pPr>
            <a:lvl3pPr>
              <a:spcBef>
                <a:spcPct val="30000"/>
              </a:spcBef>
              <a:buSzPct val="100000"/>
              <a:buFont typeface="Times New Roman" panose="02020603050405020304" pitchFamily="18" charset="0"/>
              <a:tabLst>
                <a:tab pos="0" algn="l"/>
                <a:tab pos="484188" algn="l"/>
                <a:tab pos="969963" algn="l"/>
                <a:tab pos="1457325" algn="l"/>
                <a:tab pos="1944688" algn="l"/>
                <a:tab pos="2430463" algn="l"/>
                <a:tab pos="2917825" algn="l"/>
                <a:tab pos="3403600" algn="l"/>
                <a:tab pos="3890963" algn="l"/>
                <a:tab pos="4376738" algn="l"/>
                <a:tab pos="4864100" algn="l"/>
                <a:tab pos="5349875" algn="l"/>
                <a:tab pos="5837238" algn="l"/>
                <a:tab pos="6323013" algn="l"/>
                <a:tab pos="6810375" algn="l"/>
                <a:tab pos="7296150" algn="l"/>
                <a:tab pos="7783513" algn="l"/>
                <a:tab pos="8269288" algn="l"/>
                <a:tab pos="8756650" algn="l"/>
                <a:tab pos="9242425" algn="l"/>
                <a:tab pos="97297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3pPr>
            <a:lvl4pPr>
              <a:spcBef>
                <a:spcPct val="30000"/>
              </a:spcBef>
              <a:buSzPct val="100000"/>
              <a:buFont typeface="Times New Roman" panose="02020603050405020304" pitchFamily="18" charset="0"/>
              <a:tabLst>
                <a:tab pos="0" algn="l"/>
                <a:tab pos="484188" algn="l"/>
                <a:tab pos="969963" algn="l"/>
                <a:tab pos="1457325" algn="l"/>
                <a:tab pos="1944688" algn="l"/>
                <a:tab pos="2430463" algn="l"/>
                <a:tab pos="2917825" algn="l"/>
                <a:tab pos="3403600" algn="l"/>
                <a:tab pos="3890963" algn="l"/>
                <a:tab pos="4376738" algn="l"/>
                <a:tab pos="4864100" algn="l"/>
                <a:tab pos="5349875" algn="l"/>
                <a:tab pos="5837238" algn="l"/>
                <a:tab pos="6323013" algn="l"/>
                <a:tab pos="6810375" algn="l"/>
                <a:tab pos="7296150" algn="l"/>
                <a:tab pos="7783513" algn="l"/>
                <a:tab pos="8269288" algn="l"/>
                <a:tab pos="8756650" algn="l"/>
                <a:tab pos="9242425" algn="l"/>
                <a:tab pos="97297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4pPr>
            <a:lvl5pPr>
              <a:spcBef>
                <a:spcPct val="30000"/>
              </a:spcBef>
              <a:buSzPct val="100000"/>
              <a:buFont typeface="Times New Roman" panose="02020603050405020304" pitchFamily="18" charset="0"/>
              <a:tabLst>
                <a:tab pos="0" algn="l"/>
                <a:tab pos="484188" algn="l"/>
                <a:tab pos="969963" algn="l"/>
                <a:tab pos="1457325" algn="l"/>
                <a:tab pos="1944688" algn="l"/>
                <a:tab pos="2430463" algn="l"/>
                <a:tab pos="2917825" algn="l"/>
                <a:tab pos="3403600" algn="l"/>
                <a:tab pos="3890963" algn="l"/>
                <a:tab pos="4376738" algn="l"/>
                <a:tab pos="4864100" algn="l"/>
                <a:tab pos="5349875" algn="l"/>
                <a:tab pos="5837238" algn="l"/>
                <a:tab pos="6323013" algn="l"/>
                <a:tab pos="6810375" algn="l"/>
                <a:tab pos="7296150" algn="l"/>
                <a:tab pos="7783513" algn="l"/>
                <a:tab pos="8269288" algn="l"/>
                <a:tab pos="8756650" algn="l"/>
                <a:tab pos="9242425" algn="l"/>
                <a:tab pos="97297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484188" algn="l"/>
                <a:tab pos="969963" algn="l"/>
                <a:tab pos="1457325" algn="l"/>
                <a:tab pos="1944688" algn="l"/>
                <a:tab pos="2430463" algn="l"/>
                <a:tab pos="2917825" algn="l"/>
                <a:tab pos="3403600" algn="l"/>
                <a:tab pos="3890963" algn="l"/>
                <a:tab pos="4376738" algn="l"/>
                <a:tab pos="4864100" algn="l"/>
                <a:tab pos="5349875" algn="l"/>
                <a:tab pos="5837238" algn="l"/>
                <a:tab pos="6323013" algn="l"/>
                <a:tab pos="6810375" algn="l"/>
                <a:tab pos="7296150" algn="l"/>
                <a:tab pos="7783513" algn="l"/>
                <a:tab pos="8269288" algn="l"/>
                <a:tab pos="8756650" algn="l"/>
                <a:tab pos="9242425" algn="l"/>
                <a:tab pos="97297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484188" algn="l"/>
                <a:tab pos="969963" algn="l"/>
                <a:tab pos="1457325" algn="l"/>
                <a:tab pos="1944688" algn="l"/>
                <a:tab pos="2430463" algn="l"/>
                <a:tab pos="2917825" algn="l"/>
                <a:tab pos="3403600" algn="l"/>
                <a:tab pos="3890963" algn="l"/>
                <a:tab pos="4376738" algn="l"/>
                <a:tab pos="4864100" algn="l"/>
                <a:tab pos="5349875" algn="l"/>
                <a:tab pos="5837238" algn="l"/>
                <a:tab pos="6323013" algn="l"/>
                <a:tab pos="6810375" algn="l"/>
                <a:tab pos="7296150" algn="l"/>
                <a:tab pos="7783513" algn="l"/>
                <a:tab pos="8269288" algn="l"/>
                <a:tab pos="8756650" algn="l"/>
                <a:tab pos="9242425" algn="l"/>
                <a:tab pos="97297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484188" algn="l"/>
                <a:tab pos="969963" algn="l"/>
                <a:tab pos="1457325" algn="l"/>
                <a:tab pos="1944688" algn="l"/>
                <a:tab pos="2430463" algn="l"/>
                <a:tab pos="2917825" algn="l"/>
                <a:tab pos="3403600" algn="l"/>
                <a:tab pos="3890963" algn="l"/>
                <a:tab pos="4376738" algn="l"/>
                <a:tab pos="4864100" algn="l"/>
                <a:tab pos="5349875" algn="l"/>
                <a:tab pos="5837238" algn="l"/>
                <a:tab pos="6323013" algn="l"/>
                <a:tab pos="6810375" algn="l"/>
                <a:tab pos="7296150" algn="l"/>
                <a:tab pos="7783513" algn="l"/>
                <a:tab pos="8269288" algn="l"/>
                <a:tab pos="8756650" algn="l"/>
                <a:tab pos="9242425" algn="l"/>
                <a:tab pos="97297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484188" algn="l"/>
                <a:tab pos="969963" algn="l"/>
                <a:tab pos="1457325" algn="l"/>
                <a:tab pos="1944688" algn="l"/>
                <a:tab pos="2430463" algn="l"/>
                <a:tab pos="2917825" algn="l"/>
                <a:tab pos="3403600" algn="l"/>
                <a:tab pos="3890963" algn="l"/>
                <a:tab pos="4376738" algn="l"/>
                <a:tab pos="4864100" algn="l"/>
                <a:tab pos="5349875" algn="l"/>
                <a:tab pos="5837238" algn="l"/>
                <a:tab pos="6323013" algn="l"/>
                <a:tab pos="6810375" algn="l"/>
                <a:tab pos="7296150" algn="l"/>
                <a:tab pos="7783513" algn="l"/>
                <a:tab pos="8269288" algn="l"/>
                <a:tab pos="8756650" algn="l"/>
                <a:tab pos="9242425" algn="l"/>
                <a:tab pos="97297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9pPr>
          </a:lstStyle>
          <a:p>
            <a:pPr hangingPunct="0">
              <a:spcBef>
                <a:spcPct val="0"/>
              </a:spcBef>
            </a:pPr>
            <a:fld id="{5965859C-68A7-4496-A13A-D618FADC9CC8}" type="slidenum">
              <a:rPr lang="ru-RU" altLang="ru-RU" sz="1500" smtClean="0">
                <a:latin typeface="Calibri" panose="020F0502020204030204" pitchFamily="34" charset="0"/>
              </a:rPr>
              <a:pPr hangingPunct="0">
                <a:spcBef>
                  <a:spcPct val="0"/>
                </a:spcBef>
              </a:pPr>
              <a:t>1</a:t>
            </a:fld>
            <a:endParaRPr lang="ru-RU" altLang="ru-RU" sz="1500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66036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noProof="1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noProof="1"/>
              <a:t>Образец подзаголовка</a:t>
            </a:r>
          </a:p>
        </p:txBody>
      </p:sp>
      <p:sp>
        <p:nvSpPr>
          <p:cNvPr id="4" name="Замещающая дата 1025">
            <a:extLst>
              <a:ext uri="{FF2B5EF4-FFF2-40B4-BE49-F238E27FC236}"/>
            </a:extLst>
          </p:cNvPr>
          <p:cNvSpPr>
            <a:spLocks noGrp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x-none"/>
              <a:t>5.12.17</a:t>
            </a:r>
          </a:p>
        </p:txBody>
      </p:sp>
      <p:sp>
        <p:nvSpPr>
          <p:cNvPr id="5" name="Замещающий номер слайда 1027">
            <a:extLst>
              <a:ext uri="{FF2B5EF4-FFF2-40B4-BE49-F238E27FC236}"/>
            </a:extLst>
          </p:cNvPr>
          <p:cNvSpPr>
            <a:spLocks noGrp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B1CC59-CDC5-41F6-9EA8-B3817FF87B0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856461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024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685800" y="2130425"/>
            <a:ext cx="7759700" cy="1457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ru-RU" smtClean="0"/>
              <a:t>Для правки текста заголовка щелкните мышью</a:t>
            </a:r>
          </a:p>
        </p:txBody>
      </p:sp>
      <p:sp>
        <p:nvSpPr>
          <p:cNvPr id="2" name="Замещающая дата 1025">
            <a:extLst>
              <a:ext uri="{FF2B5EF4-FFF2-40B4-BE49-F238E27FC236}"/>
            </a:extLst>
          </p:cNvPr>
          <p:cNvSpPr>
            <a:spLocks noGrp="1"/>
          </p:cNvSpPr>
          <p:nvPr>
            <p:ph type="dt"/>
          </p:nvPr>
        </p:nvSpPr>
        <p:spPr>
          <a:xfrm>
            <a:off x="457200" y="6356350"/>
            <a:ext cx="2120900" cy="352425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square" lIns="90000" tIns="45000" rIns="90000" bIns="45000" anchor="t"/>
          <a:lstStyle>
            <a:lvl1pPr eaLnBrk="1" hangingPunct="1">
              <a:lnSpc>
                <a:spcPct val="93000"/>
              </a:lnSpc>
              <a:buSzPct val="100000"/>
              <a:buFont typeface="Times New Roman" panose="02020603050405020304" pitchFamily="18" charset="0"/>
              <a:buNone/>
              <a:defRPr noProof="1">
                <a:latin typeface="Arial" pitchFamily="34" charset="0"/>
                <a:ea typeface="Microsoft YaHei" charset="-122"/>
                <a:cs typeface="+mn-ea"/>
              </a:defRPr>
            </a:lvl1pPr>
          </a:lstStyle>
          <a:p>
            <a:pPr>
              <a:defRPr/>
            </a:pPr>
            <a:r>
              <a:rPr lang="en-US" altLang="x-none"/>
              <a:t>5.12.17</a:t>
            </a:r>
          </a:p>
        </p:txBody>
      </p:sp>
      <p:sp>
        <p:nvSpPr>
          <p:cNvPr id="3076" name="Текстовое поле 1026"/>
          <p:cNvSpPr txBox="1">
            <a:spLocks noChangeArrowheads="1"/>
          </p:cNvSpPr>
          <p:nvPr/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>
              <a:lnSpc>
                <a:spcPct val="93000"/>
              </a:lnSpc>
              <a:buSzPct val="100000"/>
              <a:buFont typeface="Times New Roman" panose="02020603050405020304" pitchFamily="18" charset="0"/>
              <a:buNone/>
            </a:pPr>
            <a:endParaRPr lang="ru-RU" altLang="en-US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3" name="Замещающий номер слайда 1027">
            <a:extLst>
              <a:ext uri="{FF2B5EF4-FFF2-40B4-BE49-F238E27FC236}"/>
            </a:extLst>
          </p:cNvPr>
          <p:cNvSpPr>
            <a:spLocks noGrp="1"/>
          </p:cNvSpPr>
          <p:nvPr>
            <p:ph type="sldNum"/>
          </p:nvPr>
        </p:nvSpPr>
        <p:spPr>
          <a:xfrm>
            <a:off x="6553200" y="6356350"/>
            <a:ext cx="2120900" cy="352425"/>
          </a:xfrm>
          <a:prstGeom prst="rect">
            <a:avLst/>
          </a:prstGeom>
          <a:noFill/>
          <a:ln w="9525">
            <a:noFill/>
            <a:miter/>
          </a:ln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>
            <a:lvl1pPr eaLnBrk="1" hangingPunct="0">
              <a:lnSpc>
                <a:spcPct val="93000"/>
              </a:lnSpc>
              <a:buSzPct val="100000"/>
              <a:buFont typeface="Times New Roman" panose="02020603050405020304" pitchFamily="18" charset="0"/>
              <a:buNone/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87D1206C-B5D6-4180-967F-154D52F4A3A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3078" name="Замещающий текст 1028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457200" y="1604963"/>
            <a:ext cx="8216900" cy="4513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ru-RU" smtClean="0"/>
              <a:t>Для правки структуры щелкните мышью</a:t>
            </a:r>
          </a:p>
          <a:p>
            <a:pPr lvl="1"/>
            <a:r>
              <a:rPr lang="en-GB" altLang="ru-RU" smtClean="0"/>
              <a:t>Второй уровень структуры</a:t>
            </a:r>
          </a:p>
          <a:p>
            <a:pPr lvl="2"/>
            <a:r>
              <a:rPr lang="en-GB" altLang="ru-RU" smtClean="0"/>
              <a:t>Третий уровень структуры</a:t>
            </a:r>
          </a:p>
          <a:p>
            <a:pPr lvl="3"/>
            <a:r>
              <a:rPr lang="en-GB" altLang="ru-RU" smtClean="0"/>
              <a:t>Четвёртый уровень структуры</a:t>
            </a:r>
          </a:p>
          <a:p>
            <a:pPr lvl="4"/>
            <a:r>
              <a:rPr lang="en-GB" altLang="ru-RU" smtClean="0"/>
              <a:t>Пятый уровень структуры</a:t>
            </a:r>
          </a:p>
          <a:p>
            <a:pPr lvl="4"/>
            <a:r>
              <a:rPr lang="en-GB" altLang="ru-RU" smtClean="0"/>
              <a:t>Шестой уровень структуры</a:t>
            </a:r>
          </a:p>
          <a:p>
            <a:pPr lvl="4"/>
            <a:r>
              <a:rPr lang="en-GB" altLang="ru-RU" smtClean="0"/>
              <a:t>Седьмой уровень структуры</a:t>
            </a:r>
          </a:p>
          <a:p>
            <a:pPr lvl="4"/>
            <a:r>
              <a:rPr lang="en-GB" altLang="ru-RU" smtClean="0"/>
              <a:t>Восьмой уровень структуры</a:t>
            </a:r>
          </a:p>
          <a:p>
            <a:pPr lvl="4"/>
            <a:r>
              <a:rPr lang="en-GB" altLang="ru-RU" smtClean="0"/>
              <a:t>Девятый уровень структуры</a:t>
            </a:r>
          </a:p>
        </p:txBody>
      </p:sp>
    </p:spTree>
    <p:extLst>
      <p:ext uri="{BB962C8B-B14F-4D97-AF65-F5344CB8AC3E}">
        <p14:creationId xmlns:p14="http://schemas.microsoft.com/office/powerpoint/2010/main" val="33620590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449263" rtl="0" eaLnBrk="0" fontAlgn="base" hangingPunct="0">
        <a:lnSpc>
          <a:spcPct val="102000"/>
        </a:lnSpc>
        <a:spcBef>
          <a:spcPct val="0"/>
        </a:spcBef>
        <a:spcAft>
          <a:spcPct val="0"/>
        </a:spcAft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lvl="1" algn="l" defTabSz="449263" rtl="0" eaLnBrk="0" fontAlgn="base" hangingPunct="0">
        <a:lnSpc>
          <a:spcPct val="102000"/>
        </a:lnSpc>
        <a:spcBef>
          <a:spcPct val="0"/>
        </a:spcBef>
        <a:spcAft>
          <a:spcPct val="0"/>
        </a:spcAft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Times New Roman" pitchFamily="18" charset="0"/>
          <a:ea typeface="Microsoft YaHei" charset="0"/>
          <a:cs typeface="+mj-cs"/>
        </a:defRPr>
      </a:lvl2pPr>
      <a:lvl3pPr lvl="2" algn="l" defTabSz="449263" rtl="0" eaLnBrk="0" fontAlgn="base" hangingPunct="0">
        <a:lnSpc>
          <a:spcPct val="102000"/>
        </a:lnSpc>
        <a:spcBef>
          <a:spcPct val="0"/>
        </a:spcBef>
        <a:spcAft>
          <a:spcPct val="0"/>
        </a:spcAft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Times New Roman" pitchFamily="18" charset="0"/>
          <a:ea typeface="Microsoft YaHei" charset="0"/>
          <a:cs typeface="+mj-cs"/>
        </a:defRPr>
      </a:lvl3pPr>
      <a:lvl4pPr lvl="3" algn="l" defTabSz="449263" rtl="0" eaLnBrk="0" fontAlgn="base" hangingPunct="0">
        <a:lnSpc>
          <a:spcPct val="102000"/>
        </a:lnSpc>
        <a:spcBef>
          <a:spcPct val="0"/>
        </a:spcBef>
        <a:spcAft>
          <a:spcPct val="0"/>
        </a:spcAft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Times New Roman" pitchFamily="18" charset="0"/>
          <a:ea typeface="Microsoft YaHei" charset="0"/>
          <a:cs typeface="+mj-cs"/>
        </a:defRPr>
      </a:lvl4pPr>
      <a:lvl5pPr lvl="4" algn="l" defTabSz="449263" rtl="0" eaLnBrk="0" fontAlgn="base" hangingPunct="0">
        <a:lnSpc>
          <a:spcPct val="102000"/>
        </a:lnSpc>
        <a:spcBef>
          <a:spcPct val="0"/>
        </a:spcBef>
        <a:spcAft>
          <a:spcPct val="0"/>
        </a:spcAft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Times New Roman" pitchFamily="18" charset="0"/>
          <a:ea typeface="Microsoft YaHei" charset="0"/>
          <a:cs typeface="+mj-cs"/>
        </a:defRPr>
      </a:lvl5pPr>
      <a:lvl6pPr marL="457200" algn="l" defTabSz="448945" rtl="0" fontAlgn="base">
        <a:lnSpc>
          <a:spcPct val="102000"/>
        </a:lnSpc>
        <a:spcBef>
          <a:spcPct val="0"/>
        </a:spcBef>
        <a:spcAft>
          <a:spcPct val="0"/>
        </a:spcAft>
        <a:buSzPct val="100000"/>
        <a:buFont typeface="Times New Roman" pitchFamily="18" charset="0"/>
        <a:defRPr kern="1200">
          <a:solidFill>
            <a:srgbClr val="000000"/>
          </a:solidFill>
          <a:latin typeface="Times New Roman" pitchFamily="18" charset="0"/>
          <a:ea typeface="Microsoft YaHei" charset="0"/>
          <a:cs typeface="+mj-cs"/>
        </a:defRPr>
      </a:lvl6pPr>
      <a:lvl7pPr marL="914400" algn="l" defTabSz="448945" rtl="0" fontAlgn="base">
        <a:lnSpc>
          <a:spcPct val="102000"/>
        </a:lnSpc>
        <a:spcBef>
          <a:spcPct val="0"/>
        </a:spcBef>
        <a:spcAft>
          <a:spcPct val="0"/>
        </a:spcAft>
        <a:buSzPct val="100000"/>
        <a:buFont typeface="Times New Roman" pitchFamily="18" charset="0"/>
        <a:defRPr kern="1200">
          <a:solidFill>
            <a:srgbClr val="000000"/>
          </a:solidFill>
          <a:latin typeface="Times New Roman" pitchFamily="18" charset="0"/>
          <a:ea typeface="Microsoft YaHei" charset="0"/>
          <a:cs typeface="+mj-cs"/>
        </a:defRPr>
      </a:lvl7pPr>
      <a:lvl8pPr marL="1371600" algn="l" defTabSz="448945" rtl="0" fontAlgn="base">
        <a:lnSpc>
          <a:spcPct val="102000"/>
        </a:lnSpc>
        <a:spcBef>
          <a:spcPct val="0"/>
        </a:spcBef>
        <a:spcAft>
          <a:spcPct val="0"/>
        </a:spcAft>
        <a:buSzPct val="100000"/>
        <a:buFont typeface="Times New Roman" pitchFamily="18" charset="0"/>
        <a:defRPr kern="1200">
          <a:solidFill>
            <a:srgbClr val="000000"/>
          </a:solidFill>
          <a:latin typeface="Times New Roman" pitchFamily="18" charset="0"/>
          <a:ea typeface="Microsoft YaHei" charset="0"/>
          <a:cs typeface="+mj-cs"/>
        </a:defRPr>
      </a:lvl8pPr>
      <a:lvl9pPr marL="1828800" algn="l" defTabSz="448945" rtl="0" fontAlgn="base">
        <a:lnSpc>
          <a:spcPct val="102000"/>
        </a:lnSpc>
        <a:spcBef>
          <a:spcPct val="0"/>
        </a:spcBef>
        <a:spcAft>
          <a:spcPct val="0"/>
        </a:spcAft>
        <a:buSzPct val="100000"/>
        <a:buFont typeface="Times New Roman" pitchFamily="18" charset="0"/>
        <a:defRPr kern="1200">
          <a:solidFill>
            <a:srgbClr val="000000"/>
          </a:solidFill>
          <a:latin typeface="Times New Roman" pitchFamily="18" charset="0"/>
          <a:ea typeface="Microsoft YaHei" charset="0"/>
          <a:cs typeface="+mj-cs"/>
        </a:defRPr>
      </a:lvl9pPr>
    </p:titleStyle>
    <p:bodyStyle>
      <a:lvl1pPr marL="342900" indent="-342900" algn="l" defTabSz="449263" rtl="0" eaLnBrk="0" fontAlgn="base" hangingPunct="0">
        <a:lnSpc>
          <a:spcPct val="102000"/>
        </a:lnSpc>
        <a:spcBef>
          <a:spcPct val="0"/>
        </a:spcBef>
        <a:spcAft>
          <a:spcPts val="1425"/>
        </a:spcAft>
        <a:buSzPct val="100000"/>
        <a:buFont typeface="Times New Roman" panose="02020603050405020304" pitchFamily="18" charset="0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lvl="1" indent="-285750" algn="l" defTabSz="449263" rtl="0" eaLnBrk="0" fontAlgn="base" hangingPunct="0">
        <a:lnSpc>
          <a:spcPct val="102000"/>
        </a:lnSpc>
        <a:spcBef>
          <a:spcPct val="0"/>
        </a:spcBef>
        <a:spcAft>
          <a:spcPts val="1138"/>
        </a:spcAft>
        <a:buSzPct val="100000"/>
        <a:buFont typeface="Times New Roman" panose="02020603050405020304" pitchFamily="18" charset="0"/>
        <a:defRPr sz="24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lvl="2" indent="-228600" algn="l" defTabSz="449263" rtl="0" eaLnBrk="0" fontAlgn="base" hangingPunct="0">
        <a:lnSpc>
          <a:spcPct val="102000"/>
        </a:lnSpc>
        <a:spcBef>
          <a:spcPct val="0"/>
        </a:spcBef>
        <a:spcAft>
          <a:spcPts val="850"/>
        </a:spcAft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lvl="3" indent="-228600" algn="l" defTabSz="449263" rtl="0" eaLnBrk="0" fontAlgn="base" hangingPunct="0">
        <a:lnSpc>
          <a:spcPct val="102000"/>
        </a:lnSpc>
        <a:spcBef>
          <a:spcPct val="0"/>
        </a:spcBef>
        <a:spcAft>
          <a:spcPts val="575"/>
        </a:spcAft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lvl="4" indent="-228600" algn="l" defTabSz="449263" rtl="0" eaLnBrk="0" fontAlgn="base" hangingPunct="0">
        <a:lnSpc>
          <a:spcPct val="102000"/>
        </a:lnSpc>
        <a:spcBef>
          <a:spcPct val="0"/>
        </a:spcBef>
        <a:spcAft>
          <a:spcPts val="288"/>
        </a:spcAft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lvl="5" indent="-228600" algn="l" defTabSz="449580" eaLnBrk="1" fontAlgn="base" latinLnBrk="0" hangingPunct="1">
        <a:lnSpc>
          <a:spcPct val="102000"/>
        </a:lnSpc>
        <a:spcBef>
          <a:spcPct val="0"/>
        </a:spcBef>
        <a:spcAft>
          <a:spcPts val="290"/>
        </a:spcAft>
        <a:buClr>
          <a:srgbClr val="000000"/>
        </a:buClr>
        <a:buSzPct val="100000"/>
        <a:buFont typeface="Times New Roman" pitchFamily="18" charset="0"/>
        <a:buNone/>
        <a:defRPr sz="2000" b="0" i="0" u="none" kern="1200" baseline="0">
          <a:solidFill>
            <a:srgbClr val="000000"/>
          </a:solidFill>
          <a:latin typeface="+mn-lt"/>
          <a:ea typeface="+mn-ea"/>
          <a:cs typeface="+mn-cs"/>
        </a:defRPr>
      </a:lvl6pPr>
      <a:lvl7pPr marL="2971800" lvl="6" indent="-228600" algn="l" defTabSz="449580" eaLnBrk="1" fontAlgn="base" latinLnBrk="0" hangingPunct="1">
        <a:lnSpc>
          <a:spcPct val="102000"/>
        </a:lnSpc>
        <a:spcBef>
          <a:spcPct val="0"/>
        </a:spcBef>
        <a:spcAft>
          <a:spcPts val="290"/>
        </a:spcAft>
        <a:buClr>
          <a:srgbClr val="000000"/>
        </a:buClr>
        <a:buSzPct val="100000"/>
        <a:buFont typeface="Times New Roman" pitchFamily="18" charset="0"/>
        <a:buNone/>
        <a:defRPr sz="2000" b="0" i="0" u="none" kern="1200" baseline="0">
          <a:solidFill>
            <a:srgbClr val="000000"/>
          </a:solidFill>
          <a:latin typeface="+mn-lt"/>
          <a:ea typeface="+mn-ea"/>
          <a:cs typeface="+mn-cs"/>
        </a:defRPr>
      </a:lvl7pPr>
      <a:lvl8pPr marL="3429000" lvl="7" indent="-228600" algn="l" defTabSz="449580" eaLnBrk="1" fontAlgn="base" latinLnBrk="0" hangingPunct="1">
        <a:lnSpc>
          <a:spcPct val="102000"/>
        </a:lnSpc>
        <a:spcBef>
          <a:spcPct val="0"/>
        </a:spcBef>
        <a:spcAft>
          <a:spcPts val="290"/>
        </a:spcAft>
        <a:buClr>
          <a:srgbClr val="000000"/>
        </a:buClr>
        <a:buSzPct val="100000"/>
        <a:buFont typeface="Times New Roman" pitchFamily="18" charset="0"/>
        <a:buNone/>
        <a:defRPr sz="2000" b="0" i="0" u="none" kern="1200" baseline="0">
          <a:solidFill>
            <a:srgbClr val="000000"/>
          </a:solidFill>
          <a:latin typeface="+mn-lt"/>
          <a:ea typeface="+mn-ea"/>
          <a:cs typeface="+mn-cs"/>
        </a:defRPr>
      </a:lvl8pPr>
      <a:lvl9pPr marL="3886200" lvl="8" indent="-228600" algn="l" defTabSz="449580" eaLnBrk="1" fontAlgn="base" latinLnBrk="0" hangingPunct="1">
        <a:lnSpc>
          <a:spcPct val="102000"/>
        </a:lnSpc>
        <a:spcBef>
          <a:spcPct val="0"/>
        </a:spcBef>
        <a:spcAft>
          <a:spcPts val="290"/>
        </a:spcAft>
        <a:buClr>
          <a:srgbClr val="000000"/>
        </a:buClr>
        <a:buSzPct val="100000"/>
        <a:buFont typeface="Times New Roman" pitchFamily="18" charset="0"/>
        <a:buNone/>
        <a:defRPr sz="2000" b="0" i="0" u="none" kern="1200" baseline="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449580" eaLnBrk="1" fontAlgn="base" latinLnBrk="0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None/>
        <a:defRPr sz="1800" b="0" i="0" u="none" kern="1200" baseline="0">
          <a:solidFill>
            <a:srgbClr val="000000"/>
          </a:solidFill>
          <a:latin typeface="+mn-lt"/>
          <a:ea typeface="+mn-ea"/>
          <a:cs typeface="+mn-cs"/>
        </a:defRPr>
      </a:lvl1pPr>
      <a:lvl2pPr marL="742950" lvl="1" indent="-285750" algn="l" defTabSz="449580" eaLnBrk="1" fontAlgn="base" latinLnBrk="0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None/>
        <a:defRPr sz="1800" b="0" i="0" u="none" kern="1200" baseline="0">
          <a:solidFill>
            <a:srgbClr val="000000"/>
          </a:solidFill>
          <a:latin typeface="+mn-lt"/>
          <a:ea typeface="+mn-ea"/>
          <a:cs typeface="+mn-cs"/>
        </a:defRPr>
      </a:lvl2pPr>
      <a:lvl3pPr marL="1143000" lvl="2" indent="-228600" algn="l" defTabSz="449580" eaLnBrk="1" fontAlgn="base" latinLnBrk="0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None/>
        <a:defRPr sz="1800" b="0" i="0" u="none" kern="1200" baseline="0">
          <a:solidFill>
            <a:srgbClr val="000000"/>
          </a:solidFill>
          <a:latin typeface="+mn-lt"/>
          <a:ea typeface="+mn-ea"/>
          <a:cs typeface="+mn-cs"/>
        </a:defRPr>
      </a:lvl3pPr>
      <a:lvl4pPr marL="1600200" lvl="3" indent="-228600" algn="l" defTabSz="449580" eaLnBrk="1" fontAlgn="base" latinLnBrk="0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None/>
        <a:defRPr sz="1800" b="0" i="0" u="none" kern="1200" baseline="0">
          <a:solidFill>
            <a:srgbClr val="000000"/>
          </a:solidFill>
          <a:latin typeface="+mn-lt"/>
          <a:ea typeface="+mn-ea"/>
          <a:cs typeface="+mn-cs"/>
        </a:defRPr>
      </a:lvl4pPr>
      <a:lvl5pPr marL="2057400" lvl="4" indent="-228600" algn="l" defTabSz="449580" eaLnBrk="1" fontAlgn="base" latinLnBrk="0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None/>
        <a:defRPr sz="1800" b="0" i="0" u="none" kern="1200" baseline="0">
          <a:solidFill>
            <a:srgbClr val="000000"/>
          </a:solidFill>
          <a:latin typeface="+mn-lt"/>
          <a:ea typeface="+mn-ea"/>
          <a:cs typeface="+mn-cs"/>
        </a:defRPr>
      </a:lvl5pPr>
      <a:lvl6pPr marL="2286000" lvl="5" indent="-228600" algn="l" defTabSz="449580" eaLnBrk="1" fontAlgn="base" latinLnBrk="0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None/>
        <a:defRPr sz="1800" b="0" i="0" u="none" kern="1200" baseline="0">
          <a:solidFill>
            <a:srgbClr val="000000"/>
          </a:solidFill>
          <a:latin typeface="+mn-lt"/>
          <a:ea typeface="+mn-ea"/>
          <a:cs typeface="+mn-cs"/>
        </a:defRPr>
      </a:lvl6pPr>
      <a:lvl7pPr marL="2743200" lvl="6" indent="-228600" algn="l" defTabSz="449580" eaLnBrk="1" fontAlgn="base" latinLnBrk="0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None/>
        <a:defRPr sz="1800" b="0" i="0" u="none" kern="1200" baseline="0">
          <a:solidFill>
            <a:srgbClr val="000000"/>
          </a:solidFill>
          <a:latin typeface="+mn-lt"/>
          <a:ea typeface="+mn-ea"/>
          <a:cs typeface="+mn-cs"/>
        </a:defRPr>
      </a:lvl7pPr>
      <a:lvl8pPr marL="3200400" lvl="7" indent="-228600" algn="l" defTabSz="449580" eaLnBrk="1" fontAlgn="base" latinLnBrk="0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None/>
        <a:defRPr sz="1800" b="0" i="0" u="none" kern="1200" baseline="0">
          <a:solidFill>
            <a:srgbClr val="000000"/>
          </a:solidFill>
          <a:latin typeface="+mn-lt"/>
          <a:ea typeface="+mn-ea"/>
          <a:cs typeface="+mn-cs"/>
        </a:defRPr>
      </a:lvl8pPr>
      <a:lvl9pPr marL="3657600" lvl="8" indent="-228600" algn="l" defTabSz="449580" eaLnBrk="1" fontAlgn="base" latinLnBrk="0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None/>
        <a:defRPr sz="1800" b="0" i="0" u="none" kern="1200" baseline="0">
          <a:solidFill>
            <a:srgbClr val="000000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Скругленный прямоугольник 12288"/>
          <p:cNvSpPr>
            <a:spLocks noChangeArrowheads="1"/>
          </p:cNvSpPr>
          <p:nvPr/>
        </p:nvSpPr>
        <p:spPr bwMode="auto">
          <a:xfrm>
            <a:off x="4763" y="2708275"/>
            <a:ext cx="9144000" cy="1081088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8BB3F3"/>
              </a:gs>
              <a:gs pos="100000">
                <a:srgbClr val="E0E8F5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5000" rIns="90000" bIns="45000" anchor="ctr"/>
          <a:lstStyle/>
          <a:p>
            <a:pPr algn="ctr" eaLnBrk="1">
              <a:lnSpc>
                <a:spcPct val="93000"/>
              </a:lnSpc>
              <a:buSzPct val="100000"/>
              <a:buFont typeface="Times New Roman" panose="02020603050405020304" pitchFamily="18" charset="0"/>
              <a:buNone/>
            </a:pPr>
            <a:r>
              <a:rPr lang="ru-RU" altLang="ru-RU" sz="2800" b="1">
                <a:solidFill>
                  <a:srgbClr val="000000"/>
                </a:solidFill>
                <a:sym typeface="Arial" panose="020B0604020202020204" pitchFamily="34" charset="0"/>
              </a:rPr>
              <a:t>Спасибо за внимание </a:t>
            </a:r>
            <a:endParaRPr lang="ru-RU" altLang="ru-RU" sz="2800" b="1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420925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2_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7"/>
      </a:accent6>
      <a:hlink>
        <a:srgbClr val="CCCCFF"/>
      </a:hlink>
      <a:folHlink>
        <a:srgbClr val="B2B2B2"/>
      </a:folHlink>
    </a:clrScheme>
    <a:fontScheme name="">
      <a:majorFont>
        <a:latin typeface="Times New Roman"/>
        <a:ea typeface="Microsoft YaHei"/>
        <a:cs typeface=""/>
      </a:majorFont>
      <a:minorFont>
        <a:latin typeface="Times New Roman"/>
        <a:ea typeface="Microsoft YaHei"/>
        <a:cs typeface="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atMod val="350000"/>
                <a:shade val="99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220</TotalTime>
  <Pages>0</Pages>
  <Words>4</Words>
  <Characters>0</Characters>
  <Application>Microsoft Office PowerPoint</Application>
  <DocSecurity>0</DocSecurity>
  <PresentationFormat>Экран (4:3)</PresentationFormat>
  <Lines>0</Lines>
  <Paragraphs>2</Paragraphs>
  <Slides>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Microsoft YaHei</vt:lpstr>
      <vt:lpstr>Arial</vt:lpstr>
      <vt:lpstr>Calibri</vt:lpstr>
      <vt:lpstr>Times New Roman</vt:lpstr>
      <vt:lpstr>2_Тема Office</vt:lpstr>
      <vt:lpstr>Презентация PowerPoint</vt:lpstr>
    </vt:vector>
  </TitlesOfParts>
  <Manager/>
  <Company/>
  <LinksUpToDate>false</LinksUpToDate>
  <CharactersWithSpaces>0</CharactersWithSpaces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14254 ПРЕЗЕНТАЦИЯ ГОРОДОК</dc:title>
  <dc:subject/>
  <dc:creator>Андрей Тимченко</dc:creator>
  <cp:keywords/>
  <dc:description/>
  <cp:lastModifiedBy>Андрей Тимченко</cp:lastModifiedBy>
  <cp:revision>54</cp:revision>
  <dcterms:created xsi:type="dcterms:W3CDTF">2018-01-22T08:51:00Z</dcterms:created>
  <dcterms:modified xsi:type="dcterms:W3CDTF">2020-01-21T20:06:34Z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1049-10.1.0.5507</vt:lpwstr>
  </property>
  <property fmtid="{D5CDD505-2E9C-101B-9397-08002B2CF9AE}" pid="3" name="Presentation">
    <vt:lpwstr>14254 ПРЕЗЕНТАЦИЯ ГОРОДОК</vt:lpwstr>
  </property>
  <property fmtid="{D5CDD505-2E9C-101B-9397-08002B2CF9AE}" pid="4" name="SlideDescription">
    <vt:lpwstr/>
  </property>
</Properties>
</file>