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D3DA-AF1E-4AC5-89B7-BB4B64C6AB1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E024-DAD2-4830-9800-F063E8FE9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1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мещающий образ слайда 23552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щающий текст 23553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1741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2DABE27E-FED9-49F0-9A17-54804F0AE986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207849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19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7571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-10633" y="-27384"/>
            <a:ext cx="9144000" cy="432048"/>
          </a:xfrm>
          <a:prstGeom prst="roundRect">
            <a:avLst>
              <a:gd name="adj" fmla="val 26435"/>
            </a:avLst>
          </a:prstGeom>
          <a:gradFill>
            <a:gsLst>
              <a:gs pos="0">
                <a:srgbClr val="FFD653"/>
              </a:gs>
              <a:gs pos="36000">
                <a:srgbClr val="FFDD71"/>
              </a:gs>
              <a:gs pos="70000">
                <a:srgbClr val="FFFFB7"/>
              </a:gs>
              <a:gs pos="100000">
                <a:srgbClr val="FFFF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prstClr val="black"/>
                </a:solidFill>
                <a:ea typeface="Аrial"/>
                <a:cs typeface="Times New Roman" pitchFamily="18" charset="0"/>
              </a:rPr>
              <a:t>«76 Дом офицеров гарнизона»</a:t>
            </a:r>
          </a:p>
        </p:txBody>
      </p:sp>
      <p:pic>
        <p:nvPicPr>
          <p:cNvPr id="14341" name="Picture 27" descr="C:\Users\User\Desktop\фото, учреждения\Фото ГДО\Зрительный зал ГД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519488"/>
            <a:ext cx="4364038" cy="323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C:\Users\User\Desktop\фото, учреждения\Фото ГДО\гдо август 2018\IMG_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527425"/>
            <a:ext cx="4364038" cy="323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6" descr="C:\Users\User\Desktop\фото, учреждения\Фото ГДО\IMG_0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549275"/>
            <a:ext cx="4364038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116703" y="548808"/>
            <a:ext cx="4364811" cy="2835189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постройки- 1967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Общая площадь- 2119кв.м. 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Посадочных мест в зале – 270шт. 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Библиотека-1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Библиотечный фонд -23793 экз. Творческие коллективы, кружки - 5шт. 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Музейный фонд – 430шт.</a:t>
            </a:r>
          </a:p>
        </p:txBody>
      </p:sp>
    </p:spTree>
    <p:extLst>
      <p:ext uri="{BB962C8B-B14F-4D97-AF65-F5344CB8AC3E}">
        <p14:creationId xmlns:p14="http://schemas.microsoft.com/office/powerpoint/2010/main" val="13064132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40</Words>
  <Characters>0</Characters>
  <Application>Microsoft Office PowerPoint</Application>
  <DocSecurity>0</DocSecurity>
  <PresentationFormat>Экран (4:3)</PresentationFormat>
  <Lines>0</Lines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Microsoft YaHei</vt:lpstr>
      <vt:lpstr>Arial</vt:lpstr>
      <vt:lpstr>Calibri</vt:lpstr>
      <vt:lpstr>Times New Roman</vt:lpstr>
      <vt:lpstr>Аrial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