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9D90A-78EF-4716-95CC-B0A56A3F367E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4F4DE-B6A0-42A0-A68B-D91805917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1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мещающий образ слайда 20480"/>
          <p:cNvSpPr>
            <a:spLocks noGrp="1" noChangeArrowheads="1" noTextEdit="1"/>
          </p:cNvSpPr>
          <p:nvPr>
            <p:ph type="sldImg" idx="4294967295"/>
          </p:nvPr>
        </p:nvSpPr>
        <p:spPr>
          <a:xfrm>
            <a:off x="922338" y="909638"/>
            <a:ext cx="5981700" cy="4486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щающий текст 20481"/>
          <p:cNvSpPr>
            <a:spLocks noGrp="1" noChangeArrowheads="1"/>
          </p:cNvSpPr>
          <p:nvPr>
            <p:ph type="body" idx="4294967295"/>
          </p:nvPr>
        </p:nvSpPr>
        <p:spPr>
          <a:xfrm>
            <a:off x="782638" y="5683250"/>
            <a:ext cx="6262687" cy="5384800"/>
          </a:xfrm>
        </p:spPr>
        <p:txBody>
          <a:bodyPr wrap="none" anchor="ctr"/>
          <a:lstStyle/>
          <a:p>
            <a:endParaRPr lang="ru-RU" altLang="ru-RU" smtClean="0">
              <a:ea typeface="Microsoft YaHei" panose="020B0503020204020204" pitchFamily="34" charset="-122"/>
            </a:endParaRPr>
          </a:p>
        </p:txBody>
      </p:sp>
      <p:sp>
        <p:nvSpPr>
          <p:cNvPr id="13316" name="Замещающий номер слайда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B7C2AE4C-8D1E-47B8-9DA4-282F0E004551}" type="slidenum">
              <a:rPr lang="ru-RU" altLang="ru-RU" sz="1500" smtClean="0"/>
              <a:pPr>
                <a:spcBef>
                  <a:spcPct val="0"/>
                </a:spcBef>
              </a:pPr>
              <a:t>1</a:t>
            </a:fld>
            <a:endParaRPr lang="ru-RU" altLang="ru-RU" sz="1500" smtClean="0"/>
          </a:p>
        </p:txBody>
      </p:sp>
    </p:spTree>
    <p:extLst>
      <p:ext uri="{BB962C8B-B14F-4D97-AF65-F5344CB8AC3E}">
        <p14:creationId xmlns:p14="http://schemas.microsoft.com/office/powerpoint/2010/main" val="412585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noProof="1"/>
              <a:t>Образец подзаголовка</a:t>
            </a:r>
          </a:p>
        </p:txBody>
      </p:sp>
      <p:sp>
        <p:nvSpPr>
          <p:cNvPr id="4" name="Замещающая дата 1025">
            <a:extLst>
              <a:ext uri="{FF2B5EF4-FFF2-40B4-BE49-F238E27FC236}"/>
            </a:extLst>
          </p:cNvPr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5.12.17</a:t>
            </a:r>
          </a:p>
        </p:txBody>
      </p:sp>
      <p:sp>
        <p:nvSpPr>
          <p:cNvPr id="5" name="Замещающий номер слайда 1027">
            <a:extLst>
              <a:ext uri="{FF2B5EF4-FFF2-40B4-BE49-F238E27FC236}"/>
            </a:extLst>
          </p:cNvPr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963E-DCE7-4352-853D-23CEBB7F2C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156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130425"/>
            <a:ext cx="77597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" name="Замещающая дата 1025">
            <a:extLst>
              <a:ext uri="{FF2B5EF4-FFF2-40B4-BE49-F238E27FC236}"/>
            </a:extLst>
          </p:cNvPr>
          <p:cNvSpPr>
            <a:spLocks noGrp="1"/>
          </p:cNvSpPr>
          <p:nvPr>
            <p:ph type="dt"/>
          </p:nvPr>
        </p:nvSpPr>
        <p:spPr>
          <a:xfrm>
            <a:off x="457200" y="6356350"/>
            <a:ext cx="2120900" cy="3524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0000" tIns="45000" rIns="90000" bIns="45000" anchor="t"/>
          <a:lstStyle>
            <a:lvl1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 noProof="1">
                <a:latin typeface="Arial" pitchFamily="34" charset="0"/>
                <a:ea typeface="Microsoft YaHei" charset="-122"/>
                <a:cs typeface="+mn-ea"/>
              </a:defRPr>
            </a:lvl1pPr>
          </a:lstStyle>
          <a:p>
            <a:pPr>
              <a:defRPr/>
            </a:pPr>
            <a:r>
              <a:rPr lang="en-US" altLang="x-none"/>
              <a:t>5.12.17</a:t>
            </a:r>
          </a:p>
        </p:txBody>
      </p:sp>
      <p:sp>
        <p:nvSpPr>
          <p:cNvPr id="1028" name="Текстовое поле 102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3" name="Замещающий номер слайда 1027">
            <a:extLst>
              <a:ext uri="{FF2B5EF4-FFF2-40B4-BE49-F238E27FC236}"/>
            </a:extLst>
          </p:cNvPr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20900" cy="3524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6B2581-0B5C-479D-8781-3B184F5C81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0" name="Замещающий текст 102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4963"/>
            <a:ext cx="82169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87904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lvl="1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2pPr>
      <a:lvl3pPr lvl="2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3pPr>
      <a:lvl4pPr lvl="3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4pPr>
      <a:lvl5pPr lvl="4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5pPr>
      <a:lvl6pPr marL="4572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6pPr>
      <a:lvl7pPr marL="9144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7pPr>
      <a:lvl8pPr marL="13716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8pPr>
      <a:lvl9pPr marL="18288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lvl="5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286000" lvl="5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743200" lvl="6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200400" lvl="7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657600" lvl="8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574120" y="593811"/>
            <a:ext cx="4494842" cy="3427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291" name="Скругленный прямоугольник 5121"/>
          <p:cNvSpPr>
            <a:spLocks noChangeArrowheads="1"/>
          </p:cNvSpPr>
          <p:nvPr/>
        </p:nvSpPr>
        <p:spPr bwMode="auto">
          <a:xfrm>
            <a:off x="3175" y="0"/>
            <a:ext cx="9140825" cy="4111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BB3F3"/>
              </a:gs>
              <a:gs pos="100000">
                <a:srgbClr val="E0E8F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lnSpc>
                <a:spcPct val="102000"/>
              </a:lnSpc>
              <a:spcAft>
                <a:spcPts val="1425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ru-RU" altLang="ru-RU" sz="1800" b="1"/>
              <a:t>Руководство</a:t>
            </a:r>
          </a:p>
        </p:txBody>
      </p:sp>
      <p:sp>
        <p:nvSpPr>
          <p:cNvPr id="12292" name="Скругленный прямоугольник 3072"/>
          <p:cNvSpPr>
            <a:spLocks noChangeArrowheads="1"/>
          </p:cNvSpPr>
          <p:nvPr/>
        </p:nvSpPr>
        <p:spPr bwMode="auto">
          <a:xfrm>
            <a:off x="-11113" y="-26988"/>
            <a:ext cx="9144001" cy="43180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653"/>
              </a:gs>
              <a:gs pos="100000">
                <a:srgbClr val="FFFFB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lnSpc>
                <a:spcPct val="102000"/>
              </a:lnSpc>
              <a:spcAft>
                <a:spcPts val="1425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ru-RU" altLang="ru-RU" sz="1800" b="1"/>
              <a:t> </a:t>
            </a:r>
            <a:r>
              <a:rPr lang="ru-RU" altLang="ru-RU" sz="2400" b="1"/>
              <a:t>«Детский сад № 144» </a:t>
            </a:r>
          </a:p>
        </p:txBody>
      </p:sp>
      <p:graphicFrame>
        <p:nvGraphicFramePr>
          <p:cNvPr id="13" name="Таблица 12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87313" y="2033588"/>
          <a:ext cx="4413250" cy="1681162"/>
        </p:xfrm>
        <a:graphic>
          <a:graphicData uri="http://schemas.openxmlformats.org/drawingml/2006/table">
            <a:tbl>
              <a:tblPr/>
              <a:tblGrid>
                <a:gridCol w="1496638">
                  <a:extLst>
                    <a:ext uri="{9D8B030D-6E8A-4147-A177-3AD203B41FA5}"/>
                  </a:extLst>
                </a:gridCol>
                <a:gridCol w="2916612">
                  <a:extLst>
                    <a:ext uri="{9D8B030D-6E8A-4147-A177-3AD203B41FA5}"/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по возрастным группам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icrosoft YaHei" pitchFamily="34" charset="-122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6 групп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icrosoft YaHei" pitchFamily="34" charset="-122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2941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9604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по отношению к Минобороны России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icrosoft YaHei" pitchFamily="34" charset="-122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дети военнослужащих - </a:t>
                      </a: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154 </a:t>
                      </a: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человек;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icrosoft YaHei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дети гражданского персонала </a:t>
                      </a: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–2 </a:t>
                      </a: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человека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icrosoft YaHei" pitchFamily="34" charset="-122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2941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0256" name="Изображение 819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3981450"/>
            <a:ext cx="441325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Изображение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8750"/>
            <a:ext cx="4497388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308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87471" y="576913"/>
            <a:ext cx="4400660" cy="132198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5000" rIns="90000" bIns="45000">
            <a:spAutoFit/>
          </a:bodyPr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постройки: 1965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Проектная мощность: 185 чел.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Фактическая загруженность: 156 чел.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Укомплектованность педагогическим составом: 38 (по штату 36)</a:t>
            </a:r>
          </a:p>
        </p:txBody>
      </p:sp>
    </p:spTree>
    <p:extLst>
      <p:ext uri="{BB962C8B-B14F-4D97-AF65-F5344CB8AC3E}">
        <p14:creationId xmlns:p14="http://schemas.microsoft.com/office/powerpoint/2010/main" val="5231400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Pages>0</Pages>
  <Words>57</Words>
  <Characters>0</Characters>
  <Application>Microsoft Office PowerPoint</Application>
  <DocSecurity>0</DocSecurity>
  <PresentationFormat>Экран (4:3)</PresentationFormat>
  <Lines>0</Lines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Microsoft YaHei</vt:lpstr>
      <vt:lpstr>Arial</vt:lpstr>
      <vt:lpstr>Calibri</vt:lpstr>
      <vt:lpstr>Times New Roman</vt:lpstr>
      <vt:lpstr>Тема Office</vt:lpstr>
      <vt:lpstr>Презентация PowerPoint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14254 ПРЕЗЕНТАЦИЯ ГОРОДОК</dc:title>
  <dc:subject/>
  <dc:creator>Андрей Тимченко</dc:creator>
  <cp:keywords/>
  <dc:description/>
  <cp:lastModifiedBy>Андрей Тимченко</cp:lastModifiedBy>
  <cp:revision>54</cp:revision>
  <dcterms:created xsi:type="dcterms:W3CDTF">2018-01-22T08:51:00Z</dcterms:created>
  <dcterms:modified xsi:type="dcterms:W3CDTF">2020-01-21T20:06:30Z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1049-10.1.0.5507</vt:lpwstr>
  </property>
  <property fmtid="{D5CDD505-2E9C-101B-9397-08002B2CF9AE}" pid="3" name="Presentation">
    <vt:lpwstr>14254 ПРЕЗЕНТАЦИЯ ГОРОДОК</vt:lpwstr>
  </property>
  <property fmtid="{D5CDD505-2E9C-101B-9397-08002B2CF9AE}" pid="4" name="SlideDescription">
    <vt:lpwstr/>
  </property>
</Properties>
</file>