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5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B5431-F8FB-4AFD-A048-AD443B5D7A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49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130425"/>
            <a:ext cx="7759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5000" rIns="90000" bIns="45000" anchor="t"/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 noProof="1">
                <a:latin typeface="Arial" pitchFamily="34" charset="0"/>
                <a:ea typeface="Microsoft YaHei" charset="-122"/>
                <a:cs typeface="+mn-ea"/>
              </a:defRPr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1028" name="Текстовое поле 102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6B2581-0B5C-479D-8781-3B184F5C8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Замещающий текст 102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67794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lvl="1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2pPr>
      <a:lvl3pPr lvl="2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3pPr>
      <a:lvl4pPr lvl="3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4pPr>
      <a:lvl5pPr lvl="4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5pPr>
      <a:lvl6pPr marL="4572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6pPr>
      <a:lvl7pPr marL="9144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7pPr>
      <a:lvl8pPr marL="13716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8pPr>
      <a:lvl9pPr marL="18288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123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3525"/>
            <a:ext cx="9144000" cy="6330950"/>
          </a:xfrm>
        </p:spPr>
      </p:pic>
      <p:pic>
        <p:nvPicPr>
          <p:cNvPr id="5124" name="Picture 3" descr="C:\Users\User\Desktop\в презентацию\город сверх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1493838" y="1081088"/>
            <a:ext cx="6024562" cy="877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6092" b="1" dirty="0">
                <a:latin typeface="Monotype Corsiva" pitchFamily="66" charset="0"/>
              </a:rPr>
              <a:t>ВОРОНЕЖ – 45</a:t>
            </a:r>
          </a:p>
        </p:txBody>
      </p: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792163" y="4995863"/>
            <a:ext cx="729297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Военная служба по контракту – дело настоящих мужчин!</a:t>
            </a:r>
          </a:p>
        </p:txBody>
      </p:sp>
    </p:spTree>
    <p:extLst>
      <p:ext uri="{BB962C8B-B14F-4D97-AF65-F5344CB8AC3E}">
        <p14:creationId xmlns:p14="http://schemas.microsoft.com/office/powerpoint/2010/main" val="17954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Pages>0</Pages>
  <Words>12</Words>
  <Characters>0</Characters>
  <Application>Microsoft Office PowerPoint</Application>
  <DocSecurity>0</DocSecurity>
  <PresentationFormat>Экран (4:3)</PresentationFormat>
  <Lines>0</Lines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Microsoft YaHei</vt:lpstr>
      <vt:lpstr>Arial</vt:lpstr>
      <vt:lpstr>Monotype Corsiva</vt:lpstr>
      <vt:lpstr>Times New Roman</vt:lpstr>
      <vt:lpstr>Тема Office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14254 ПРЕЗЕНТАЦИЯ ГОРОДОК</dc:title>
  <dc:subject/>
  <dc:creator>Андрей Тимченко</dc:creator>
  <cp:keywords/>
  <dc:description/>
  <cp:lastModifiedBy>Андрей Тимченко</cp:lastModifiedBy>
  <cp:revision>54</cp:revision>
  <dcterms:created xsi:type="dcterms:W3CDTF">2018-01-22T08:51:00Z</dcterms:created>
  <dcterms:modified xsi:type="dcterms:W3CDTF">2020-01-21T20:06:29Z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1049-10.1.0.5507</vt:lpwstr>
  </property>
  <property fmtid="{D5CDD505-2E9C-101B-9397-08002B2CF9AE}" pid="3" name="Presentation">
    <vt:lpwstr>14254 ПРЕЗЕНТАЦИЯ ГОРОДОК</vt:lpwstr>
  </property>
  <property fmtid="{D5CDD505-2E9C-101B-9397-08002B2CF9AE}" pid="4" name="SlideDescription">
    <vt:lpwstr/>
  </property>
</Properties>
</file>