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19B12-3EE2-4C5B-B931-6727F67C14E8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6B3DF-C483-4FFB-A23A-D6CB2D9F3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мещающий образ слайда 26624"/>
          <p:cNvSpPr>
            <a:spLocks noGrp="1" noChangeArrowheads="1" noTextEdit="1"/>
          </p:cNvSpPr>
          <p:nvPr>
            <p:ph type="sldImg" idx="4294967295"/>
          </p:nvPr>
        </p:nvSpPr>
        <p:spPr>
          <a:xfrm>
            <a:off x="922338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щающий текст 26625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683250"/>
            <a:ext cx="6262687" cy="5384800"/>
          </a:xfrm>
        </p:spPr>
        <p:txBody>
          <a:bodyPr wrap="none" anchor="ctr"/>
          <a:lstStyle/>
          <a:p>
            <a:endParaRPr lang="ru-RU" altLang="ru-RU" smtClean="0">
              <a:ea typeface="Microsoft YaHei" panose="020B0503020204020204" pitchFamily="34" charset="-122"/>
            </a:endParaRPr>
          </a:p>
        </p:txBody>
      </p:sp>
      <p:sp>
        <p:nvSpPr>
          <p:cNvPr id="23556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80B09F7D-85EA-48BA-83D5-9522762B3EEF}" type="slidenum">
              <a:rPr lang="ru-RU" altLang="ru-RU" sz="1500" smtClean="0"/>
              <a:pPr>
                <a:spcBef>
                  <a:spcPct val="0"/>
                </a:spcBef>
              </a:pPr>
              <a:t>1</a:t>
            </a:fld>
            <a:endParaRPr lang="ru-RU" altLang="ru-RU" sz="1500" smtClean="0"/>
          </a:p>
        </p:txBody>
      </p:sp>
    </p:spTree>
    <p:extLst>
      <p:ext uri="{BB962C8B-B14F-4D97-AF65-F5344CB8AC3E}">
        <p14:creationId xmlns:p14="http://schemas.microsoft.com/office/powerpoint/2010/main" val="205886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5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963E-DCE7-4352-853D-23CEBB7F2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65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34500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кругленный прямоугольник 11264"/>
          <p:cNvSpPr>
            <a:spLocks noChangeArrowheads="1"/>
          </p:cNvSpPr>
          <p:nvPr/>
        </p:nvSpPr>
        <p:spPr bwMode="auto">
          <a:xfrm>
            <a:off x="0" y="0"/>
            <a:ext cx="9144000" cy="411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BB3F3"/>
              </a:gs>
              <a:gs pos="100000">
                <a:srgbClr val="E0E8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altLang="ru-RU" sz="1800" b="1"/>
              <a:t>Оснащенность</a:t>
            </a:r>
          </a:p>
        </p:txBody>
      </p:sp>
      <p:sp>
        <p:nvSpPr>
          <p:cNvPr id="22531" name="Скругленный прямоугольник 3072"/>
          <p:cNvSpPr>
            <a:spLocks noChangeArrowheads="1"/>
          </p:cNvSpPr>
          <p:nvPr/>
        </p:nvSpPr>
        <p:spPr bwMode="auto">
          <a:xfrm>
            <a:off x="-11113" y="-26988"/>
            <a:ext cx="9144001" cy="4318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653"/>
              </a:gs>
              <a:gs pos="100000">
                <a:srgbClr val="FFFFB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/>
              <a:t>ЖИЛОЙ ГОРОДОК</a:t>
            </a:r>
          </a:p>
        </p:txBody>
      </p:sp>
      <p:pic>
        <p:nvPicPr>
          <p:cNvPr id="40" name="Рисунок 3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52013" y="548808"/>
            <a:ext cx="4230280" cy="2880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Рисунок 4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0113" y="3564009"/>
            <a:ext cx="4351888" cy="3060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Рисунок 4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61708" y="503805"/>
            <a:ext cx="4387791" cy="2925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21" y="3543508"/>
            <a:ext cx="4095272" cy="3071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55898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4</Words>
  <Characters>0</Characters>
  <Application>Microsoft Office PowerPoint</Application>
  <DocSecurity>0</DocSecurity>
  <PresentationFormat>Экран (4:3)</PresentationFormat>
  <Lines>0</Lines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Microsoft YaHei</vt:lpstr>
      <vt:lpstr>Arial</vt:lpstr>
      <vt:lpstr>Calibri</vt:lpstr>
      <vt:lpstr>Times New Roman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