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5694E-7411-47A7-A1FB-341395317A0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23F9-BEA9-413A-BF20-AC6B4203C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мещающий образ слайда 25600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щающий текст 25601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21508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D77ABF56-9335-428A-98EB-39C5C065DBD1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39579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4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9494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32048"/>
          </a:xfrm>
          <a:prstGeom prst="roundRect">
            <a:avLst>
              <a:gd name="adj" fmla="val 26435"/>
            </a:avLst>
          </a:prstGeom>
          <a:gradFill>
            <a:gsLst>
              <a:gs pos="0">
                <a:srgbClr val="FFD653"/>
              </a:gs>
              <a:gs pos="36000">
                <a:srgbClr val="FFDD71"/>
              </a:gs>
              <a:gs pos="70000">
                <a:srgbClr val="FFFFB7"/>
              </a:gs>
              <a:gs pos="100000">
                <a:srgbClr val="FFFF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Военный госпиталь</a:t>
            </a:r>
            <a:endParaRPr lang="ru-RU" sz="2400" b="1" dirty="0">
              <a:solidFill>
                <a:schemeClr val="tx1"/>
              </a:solidFill>
              <a:ea typeface="Аrial"/>
              <a:cs typeface="Times New Roman" pitchFamily="18" charset="0"/>
            </a:endParaRPr>
          </a:p>
        </p:txBody>
      </p:sp>
      <p:pic>
        <p:nvPicPr>
          <p:cNvPr id="18437" name="Picture 12" descr="C:\Users\User\Desktop\госпиталь\IMG_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665163"/>
            <a:ext cx="3844925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C:\Users\User\Desktop\госпиталь\IMG_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608388"/>
            <a:ext cx="3819525" cy="297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96715" y="683816"/>
            <a:ext cx="4526997" cy="2880191"/>
          </a:xfrm>
          <a:prstGeom prst="rect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ФГКУ «142 Военный госпиталь» ФМБА России (г.Воронеж-45) головное учреждения на 60 коек, имеет свои филиалы и структурные подразделения</a:t>
            </a: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96715" y="3699018"/>
            <a:ext cx="4545303" cy="2880192"/>
          </a:xfrm>
          <a:prstGeom prst="rect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Прикреплено на медицинское обслуживание :</a:t>
            </a: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Военнослужащих  по контракту – 602</a:t>
            </a: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Членов семей  - 428</a:t>
            </a: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 уволенных с военной службы - 13</a:t>
            </a:r>
          </a:p>
          <a:p>
            <a:pPr algn="just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508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47</Words>
  <Characters>0</Characters>
  <Application>Microsoft Office PowerPoint</Application>
  <DocSecurity>0</DocSecurity>
  <PresentationFormat>Экран (4:3)</PresentationFormat>
  <Lines>0</Lines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Microsoft YaHei</vt:lpstr>
      <vt:lpstr>Arial</vt:lpstr>
      <vt:lpstr>Calibri</vt:lpstr>
      <vt:lpstr>Times New Roman</vt:lpstr>
      <vt:lpstr>Аrial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