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D1988-0047-477C-8916-C206B6A74131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8DE26-EDC2-4901-8900-34AD52364F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мещающий образ слайда 24576"/>
          <p:cNvSpPr>
            <a:spLocks noGrp="1" noChangeArrowheads="1" noTextEdit="1"/>
          </p:cNvSpPr>
          <p:nvPr>
            <p:ph type="sldImg" idx="4294967295"/>
          </p:nvPr>
        </p:nvSpPr>
        <p:spPr>
          <a:xfrm>
            <a:off x="922338" y="909638"/>
            <a:ext cx="5981700" cy="44862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щающий текст 24577"/>
          <p:cNvSpPr>
            <a:spLocks noGrp="1" noChangeArrowheads="1"/>
          </p:cNvSpPr>
          <p:nvPr>
            <p:ph type="body" idx="4294967295"/>
          </p:nvPr>
        </p:nvSpPr>
        <p:spPr>
          <a:xfrm>
            <a:off x="782638" y="5683250"/>
            <a:ext cx="6262687" cy="5384800"/>
          </a:xfrm>
        </p:spPr>
        <p:txBody>
          <a:bodyPr wrap="none" anchor="ctr"/>
          <a:lstStyle/>
          <a:p>
            <a:endParaRPr lang="ru-RU" altLang="ru-RU" smtClean="0">
              <a:ea typeface="Microsoft YaHei" panose="020B0503020204020204" pitchFamily="34" charset="-122"/>
            </a:endParaRPr>
          </a:p>
        </p:txBody>
      </p:sp>
      <p:sp>
        <p:nvSpPr>
          <p:cNvPr id="19460" name="Замещающий номер слайда 1"/>
          <p:cNvSpPr>
            <a:spLocks noGrp="1" noChangeArrowheads="1"/>
          </p:cNvSpPr>
          <p:nvPr>
            <p:ph type="sldNum" sz="quarter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ct val="30000"/>
              </a:spcBef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84188" algn="l"/>
                <a:tab pos="969963" algn="l"/>
                <a:tab pos="1457325" algn="l"/>
                <a:tab pos="1944688" algn="l"/>
                <a:tab pos="2430463" algn="l"/>
                <a:tab pos="2917825" algn="l"/>
                <a:tab pos="3403600" algn="l"/>
                <a:tab pos="3890963" algn="l"/>
                <a:tab pos="4376738" algn="l"/>
                <a:tab pos="4864100" algn="l"/>
                <a:tab pos="5349875" algn="l"/>
                <a:tab pos="5837238" algn="l"/>
                <a:tab pos="6323013" algn="l"/>
                <a:tab pos="6810375" algn="l"/>
                <a:tab pos="7296150" algn="l"/>
                <a:tab pos="7783513" algn="l"/>
                <a:tab pos="8269288" algn="l"/>
                <a:tab pos="8756650" algn="l"/>
                <a:tab pos="9242425" algn="l"/>
                <a:tab pos="972978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2EAED229-8932-4938-937B-E6B13160280B}" type="slidenum">
              <a:rPr lang="ru-RU" altLang="ru-RU" sz="1500" smtClean="0"/>
              <a:pPr>
                <a:spcBef>
                  <a:spcPct val="0"/>
                </a:spcBef>
              </a:pPr>
              <a:t>1</a:t>
            </a:fld>
            <a:endParaRPr lang="ru-RU" altLang="ru-RU" sz="1500" smtClean="0"/>
          </a:p>
        </p:txBody>
      </p:sp>
    </p:spTree>
    <p:extLst>
      <p:ext uri="{BB962C8B-B14F-4D97-AF65-F5344CB8AC3E}">
        <p14:creationId xmlns:p14="http://schemas.microsoft.com/office/powerpoint/2010/main" val="247651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noProof="1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1"/>
              <a:t>Образец подзаголовка</a:t>
            </a:r>
          </a:p>
        </p:txBody>
      </p:sp>
      <p:sp>
        <p:nvSpPr>
          <p:cNvPr id="4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5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963E-DCE7-4352-853D-23CEBB7F2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93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Замещающая дата 1025">
            <a:extLst>
              <a:ext uri="{FF2B5EF4-FFF2-40B4-BE49-F238E27FC236}"/>
            </a:extLst>
          </p:cNvPr>
          <p:cNvSpPr>
            <a:spLocks noGrp="1"/>
          </p:cNvSpPr>
          <p:nvPr>
            <p:ph type="dt"/>
          </p:nvPr>
        </p:nvSpPr>
        <p:spPr>
          <a:xfrm>
            <a:off x="457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90000" tIns="45000" rIns="90000" bIns="45000" anchor="t"/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 noProof="1">
                <a:latin typeface="Arial" pitchFamily="34" charset="0"/>
                <a:ea typeface="Microsoft YaHei" charset="-122"/>
                <a:cs typeface="+mn-ea"/>
              </a:defRPr>
            </a:lvl1pPr>
          </a:lstStyle>
          <a:p>
            <a:pPr>
              <a:defRPr/>
            </a:pPr>
            <a:r>
              <a:rPr lang="en-US" altLang="x-none"/>
              <a:t>5.12.17</a:t>
            </a:r>
          </a:p>
        </p:txBody>
      </p:sp>
      <p:sp>
        <p:nvSpPr>
          <p:cNvPr id="1028" name="Текстовое поле 1026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en-US">
              <a:latin typeface="Arial" panose="020B0604020202020204" pitchFamily="34" charset="0"/>
            </a:endParaRPr>
          </a:p>
        </p:txBody>
      </p:sp>
      <p:sp>
        <p:nvSpPr>
          <p:cNvPr id="3" name="Замещающий номер слайда 1027">
            <a:extLst>
              <a:ext uri="{FF2B5EF4-FFF2-40B4-BE49-F238E27FC236}"/>
            </a:extLst>
          </p:cNvPr>
          <p:cNvSpPr>
            <a:spLocks noGrp="1"/>
          </p:cNvSpPr>
          <p:nvPr>
            <p:ph type="sldNum"/>
          </p:nvPr>
        </p:nvSpPr>
        <p:spPr>
          <a:xfrm>
            <a:off x="6553200" y="6356350"/>
            <a:ext cx="2120900" cy="3524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46B2581-0B5C-479D-8781-3B184F5C8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Замещающий текст 102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3576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lvl="1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2pPr>
      <a:lvl3pPr lvl="2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3pPr>
      <a:lvl4pPr lvl="3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4pPr>
      <a:lvl5pPr lvl="4"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5pPr>
      <a:lvl6pPr marL="4572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6pPr>
      <a:lvl7pPr marL="9144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7pPr>
      <a:lvl8pPr marL="13716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8pPr>
      <a:lvl9pPr marL="1828800" algn="l" defTabSz="448945" rtl="0" fontAlgn="base">
        <a:lnSpc>
          <a:spcPct val="102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kern="1200">
          <a:solidFill>
            <a:srgbClr val="000000"/>
          </a:solidFill>
          <a:latin typeface="Times New Roman" pitchFamily="18" charset="0"/>
          <a:ea typeface="Microsoft YaHei" charset="0"/>
          <a:cs typeface="+mj-cs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lvl="5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971800" lvl="6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429000" lvl="7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886200" lvl="8" indent="-228600" algn="l" defTabSz="449580" eaLnBrk="1" fontAlgn="base" latinLnBrk="0" hangingPunct="1">
        <a:lnSpc>
          <a:spcPct val="102000"/>
        </a:lnSpc>
        <a:spcBef>
          <a:spcPct val="0"/>
        </a:spcBef>
        <a:spcAft>
          <a:spcPts val="290"/>
        </a:spcAft>
        <a:buClr>
          <a:srgbClr val="000000"/>
        </a:buClr>
        <a:buSzPct val="100000"/>
        <a:buFont typeface="Times New Roman" pitchFamily="18" charset="0"/>
        <a:buNone/>
        <a:defRPr sz="20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lvl="1" indent="-28575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lvl="2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lvl="3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lvl="4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286000" lvl="5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6pPr>
      <a:lvl7pPr marL="2743200" lvl="6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7pPr>
      <a:lvl8pPr marL="3200400" lvl="7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8pPr>
      <a:lvl9pPr marL="3657600" lvl="8" indent="-228600" algn="l" defTabSz="449580" eaLnBrk="1" fontAlgn="base" latinLnBrk="0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None/>
        <a:defRPr sz="1800" b="0" i="0" u="none" kern="1200" baseline="0">
          <a:solidFill>
            <a:srgbClr val="0000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432048"/>
          </a:xfrm>
          <a:prstGeom prst="roundRect">
            <a:avLst>
              <a:gd name="adj" fmla="val 26435"/>
            </a:avLst>
          </a:prstGeom>
          <a:gradFill>
            <a:gsLst>
              <a:gs pos="0">
                <a:srgbClr val="FFD653"/>
              </a:gs>
              <a:gs pos="36000">
                <a:srgbClr val="FFDD71"/>
              </a:gs>
              <a:gs pos="70000">
                <a:srgbClr val="FFFFB7"/>
              </a:gs>
              <a:gs pos="100000">
                <a:srgbClr val="FFFFB7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400" b="1" dirty="0">
                <a:solidFill>
                  <a:prstClr val="black"/>
                </a:solidFill>
                <a:ea typeface="Аrial"/>
                <a:cs typeface="Times New Roman" pitchFamily="18" charset="0"/>
              </a:rPr>
              <a:t>«76 Дом офицеров гарнизона»</a:t>
            </a:r>
          </a:p>
        </p:txBody>
      </p:sp>
      <p:pic>
        <p:nvPicPr>
          <p:cNvPr id="16389" name="Рисунок 16" descr="C:\Users\GDO\Desktop\паспорт ГДО\IMG_4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493713"/>
            <a:ext cx="4543425" cy="313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7" descr="F:\DSC010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624263"/>
            <a:ext cx="4438650" cy="3135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5" descr="F:\DSC092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503238"/>
            <a:ext cx="4438650" cy="3133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9" descr="C:\Users\User\Desktop\фото, учреждения\Фото ГДО\гдо август 2018\IMG_000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624263"/>
            <a:ext cx="4527550" cy="3135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71436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Pages>0</Pages>
  <Words>7</Words>
  <Characters>0</Characters>
  <Application>Microsoft Office PowerPoint</Application>
  <DocSecurity>0</DocSecurity>
  <PresentationFormat>Экран (4:3)</PresentationFormat>
  <Lines>0</Lines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Microsoft YaHei</vt:lpstr>
      <vt:lpstr>Arial</vt:lpstr>
      <vt:lpstr>Calibri</vt:lpstr>
      <vt:lpstr>Times New Roman</vt:lpstr>
      <vt:lpstr>Аrial</vt:lpstr>
      <vt:lpstr>Тема Office</vt:lpstr>
      <vt:lpstr>Презентация PowerPoint</vt:lpstr>
    </vt:vector>
  </TitlesOfParts>
  <Manager/>
  <Company/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14254 ПРЕЗЕНТАЦИЯ ГОРОДОК</dc:title>
  <dc:subject/>
  <dc:creator>Андрей Тимченко</dc:creator>
  <cp:keywords/>
  <dc:description/>
  <cp:lastModifiedBy>Андрей Тимченко</cp:lastModifiedBy>
  <cp:revision>54</cp:revision>
  <dcterms:created xsi:type="dcterms:W3CDTF">2018-01-22T08:51:00Z</dcterms:created>
  <dcterms:modified xsi:type="dcterms:W3CDTF">2020-01-21T20:06:32Z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1049-10.1.0.5507</vt:lpwstr>
  </property>
  <property fmtid="{D5CDD505-2E9C-101B-9397-08002B2CF9AE}" pid="3" name="Presentation">
    <vt:lpwstr>14254 ПРЕЗЕНТАЦИЯ ГОРОДОК</vt:lpwstr>
  </property>
  <property fmtid="{D5CDD505-2E9C-101B-9397-08002B2CF9AE}" pid="4" name="SlideDescription">
    <vt:lpwstr/>
  </property>
</Properties>
</file>