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0AB5-B380-4CA7-AAE5-65F62384E8F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C92F-C80D-4504-8491-C49FB1C02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1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мещающий образ слайда 19456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щающий текст 19457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9220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1B0DD9D7-1674-473E-B5AF-B9ACC43D082D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32970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79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2047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56125" y="3519006"/>
            <a:ext cx="4471173" cy="3240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5" name="Скругленный прямоугольник 3072"/>
          <p:cNvSpPr>
            <a:spLocks noChangeArrowheads="1"/>
          </p:cNvSpPr>
          <p:nvPr/>
        </p:nvSpPr>
        <p:spPr bwMode="auto">
          <a:xfrm>
            <a:off x="-11113" y="-26988"/>
            <a:ext cx="9144001" cy="4318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653"/>
              </a:gs>
              <a:gs pos="100000">
                <a:srgbClr val="FFFFB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/>
              <a:t>ЖИЛОЙ ГОРОДОК</a:t>
            </a:r>
          </a:p>
        </p:txBody>
      </p:sp>
      <p:pic>
        <p:nvPicPr>
          <p:cNvPr id="8196" name="Picture 13" descr="C:\Users\User\Desktop\городок Воронеж-45 лето 2018\IMG_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552450"/>
            <a:ext cx="4470400" cy="2865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6702" y="3542965"/>
            <a:ext cx="4320289" cy="321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14" descr="C:\Users\User\Desktop\фото, учреждения\Фото ГДО\IMG_0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49275"/>
            <a:ext cx="4319588" cy="2865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7575" y="3090863"/>
            <a:ext cx="4735513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/>
              <a:t>На территории военного городка расположена</a:t>
            </a:r>
          </a:p>
          <a:p>
            <a:pPr algn="ctr">
              <a:defRPr/>
            </a:pPr>
            <a:r>
              <a:rPr lang="ru-RU" dirty="0"/>
              <a:t>благоустроенная территория </a:t>
            </a:r>
          </a:p>
        </p:txBody>
      </p:sp>
    </p:spTree>
    <p:extLst>
      <p:ext uri="{BB962C8B-B14F-4D97-AF65-F5344CB8AC3E}">
        <p14:creationId xmlns:p14="http://schemas.microsoft.com/office/powerpoint/2010/main" val="17910889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10</Words>
  <Characters>0</Characters>
  <Application>Microsoft Office PowerPoint</Application>
  <DocSecurity>0</DocSecurity>
  <PresentationFormat>Экран (4:3)</PresentationFormat>
  <Lines>0</Lines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Microsoft YaHei</vt:lpstr>
      <vt:lpstr>Arial</vt:lpstr>
      <vt:lpstr>Calibri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