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10EA-A482-4EE3-9ED8-412BBA47D2F8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58455-701C-4AA5-B32A-2188AC67E1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мещающий образ слайда 18432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щающий текст 18433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7172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90570996-BB6C-4A02-98B5-B442ACDD6823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138711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F012B-66D3-4200-8ED5-3F6EFBBAF0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034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2923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кругленный прямоугольник 3072"/>
          <p:cNvSpPr>
            <a:spLocks noChangeArrowheads="1"/>
          </p:cNvSpPr>
          <p:nvPr/>
        </p:nvSpPr>
        <p:spPr bwMode="auto">
          <a:xfrm>
            <a:off x="-11113" y="-26988"/>
            <a:ext cx="9144001" cy="43180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D653"/>
              </a:gs>
              <a:gs pos="100000">
                <a:srgbClr val="FFFFB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>
              <a:lnSpc>
                <a:spcPct val="102000"/>
              </a:lnSpc>
              <a:spcAft>
                <a:spcPts val="142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</a:pPr>
            <a:r>
              <a:rPr lang="ru-RU" altLang="ru-RU" sz="2400" b="1"/>
              <a:t>ЖИЛОЙ ГОРОДОК</a:t>
            </a:r>
          </a:p>
        </p:txBody>
      </p:sp>
      <p:pic>
        <p:nvPicPr>
          <p:cNvPr id="6147" name="Picture 23" descr="C:\Users\User\Desktop\в презентацию\IMG_0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" y="3305188"/>
            <a:ext cx="3779480" cy="2477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4" descr="C:\Users\User\Desktop\в презентацию\IMG_0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3151"/>
            <a:ext cx="3909668" cy="2543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6" descr="C:\Users\User\Desktop\в презентацию\IMG_00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08" y="531785"/>
            <a:ext cx="3779480" cy="2590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8" descr="C:\Users\User\Desktop\в презентацию\DJI_00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8988"/>
            <a:ext cx="3909668" cy="2503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Текстовое поле 5">
            <a:extLst>
              <a:ext uri="{FF2B5EF4-FFF2-40B4-BE49-F238E27FC236}"/>
            </a:extLst>
          </p:cNvPr>
          <p:cNvSpPr txBox="1"/>
          <p:nvPr/>
        </p:nvSpPr>
        <p:spPr>
          <a:xfrm>
            <a:off x="3132138" y="2889250"/>
            <a:ext cx="2781300" cy="434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ru-RU" alt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sym typeface="Microsoft YaHei" pitchFamily="34" charset="-122"/>
            </a:endParaRPr>
          </a:p>
        </p:txBody>
      </p:sp>
      <p:sp>
        <p:nvSpPr>
          <p:cNvPr id="33" name="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624363" y="5894154"/>
            <a:ext cx="6287793" cy="963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ТЕРРИТОРИИ ГОРОДКА: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23 ЖИЛЫХ ДОМА 751 КВАРТИРА</a:t>
            </a:r>
          </a:p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ОБЩЕЖИТИЕ НА 60 КОМНАТ</a:t>
            </a:r>
            <a:endParaRPr lang="ru-RU" sz="2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4388043" y="6057128"/>
            <a:ext cx="5580372" cy="585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ПРОЖИВАЕТ БОЛЕЕ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ТЫСЯЧ ЖИТЕЛЕЙ</a:t>
            </a:r>
          </a:p>
        </p:txBody>
      </p:sp>
    </p:spTree>
    <p:extLst>
      <p:ext uri="{BB962C8B-B14F-4D97-AF65-F5344CB8AC3E}">
        <p14:creationId xmlns:p14="http://schemas.microsoft.com/office/powerpoint/2010/main" val="36579494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21</Words>
  <Characters>0</Characters>
  <Application>Microsoft Office PowerPoint</Application>
  <DocSecurity>0</DocSecurity>
  <PresentationFormat>Экран (4:3)</PresentationFormat>
  <Lines>0</Lines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Microsoft YaHei</vt:lpstr>
      <vt:lpstr>Arial</vt:lpstr>
      <vt:lpstr>Calibri</vt:lpstr>
      <vt:lpstr>Times New Roman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